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4"/>
  </p:notesMasterIdLst>
  <p:handoutMasterIdLst>
    <p:handoutMasterId r:id="rId25"/>
  </p:handoutMasterIdLst>
  <p:sldIdLst>
    <p:sldId id="316" r:id="rId4"/>
    <p:sldId id="272" r:id="rId5"/>
    <p:sldId id="273" r:id="rId6"/>
    <p:sldId id="400" r:id="rId7"/>
    <p:sldId id="317" r:id="rId8"/>
    <p:sldId id="318" r:id="rId9"/>
    <p:sldId id="282" r:id="rId10"/>
    <p:sldId id="403" r:id="rId11"/>
    <p:sldId id="392" r:id="rId12"/>
    <p:sldId id="393" r:id="rId13"/>
    <p:sldId id="399" r:id="rId14"/>
    <p:sldId id="394" r:id="rId15"/>
    <p:sldId id="395" r:id="rId16"/>
    <p:sldId id="396" r:id="rId17"/>
    <p:sldId id="397" r:id="rId18"/>
    <p:sldId id="398" r:id="rId19"/>
    <p:sldId id="401" r:id="rId20"/>
    <p:sldId id="402" r:id="rId21"/>
    <p:sldId id="261" r:id="rId22"/>
    <p:sldId id="31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A56E1-2E5C-4735-9818-B3A429B7859E}" v="255" dt="2021-05-28T14:22:27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6" y="300"/>
      </p:cViewPr>
      <p:guideLst>
        <p:guide orient="horz" pos="2328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Poulle" userId="d8ed067f-9798-4f05-9714-05bdc5e9fff6" providerId="ADAL" clId="{04AA56E1-2E5C-4735-9818-B3A429B7859E}"/>
    <pc:docChg chg="undo custSel addSld delSld modSld sldOrd modMainMaster">
      <pc:chgData name="Charles Poulle" userId="d8ed067f-9798-4f05-9714-05bdc5e9fff6" providerId="ADAL" clId="{04AA56E1-2E5C-4735-9818-B3A429B7859E}" dt="2021-05-28T14:23:39.789" v="2914" actId="732"/>
      <pc:docMkLst>
        <pc:docMk/>
      </pc:docMkLst>
      <pc:sldChg chg="modSp add del mod">
        <pc:chgData name="Charles Poulle" userId="d8ed067f-9798-4f05-9714-05bdc5e9fff6" providerId="ADAL" clId="{04AA56E1-2E5C-4735-9818-B3A429B7859E}" dt="2021-05-28T07:42:06.767" v="1602"/>
        <pc:sldMkLst>
          <pc:docMk/>
          <pc:sldMk cId="86359797" sldId="257"/>
        </pc:sldMkLst>
        <pc:spChg chg="mod">
          <ac:chgData name="Charles Poulle" userId="d8ed067f-9798-4f05-9714-05bdc5e9fff6" providerId="ADAL" clId="{04AA56E1-2E5C-4735-9818-B3A429B7859E}" dt="2021-05-28T07:41:35.002" v="1596" actId="6549"/>
          <ac:spMkLst>
            <pc:docMk/>
            <pc:sldMk cId="86359797" sldId="257"/>
            <ac:spMk id="3" creationId="{719013A6-E8E7-471B-A5C7-5C402891FF8E}"/>
          </ac:spMkLst>
        </pc:spChg>
      </pc:sldChg>
      <pc:sldChg chg="add del">
        <pc:chgData name="Charles Poulle" userId="d8ed067f-9798-4f05-9714-05bdc5e9fff6" providerId="ADAL" clId="{04AA56E1-2E5C-4735-9818-B3A429B7859E}" dt="2021-05-28T07:42:06.767" v="1602"/>
        <pc:sldMkLst>
          <pc:docMk/>
          <pc:sldMk cId="1494650803" sldId="258"/>
        </pc:sldMkLst>
      </pc:sldChg>
      <pc:sldChg chg="addSp delSp modSp add mod">
        <pc:chgData name="Charles Poulle" userId="d8ed067f-9798-4f05-9714-05bdc5e9fff6" providerId="ADAL" clId="{04AA56E1-2E5C-4735-9818-B3A429B7859E}" dt="2021-05-28T08:28:41.976" v="2451" actId="20577"/>
        <pc:sldMkLst>
          <pc:docMk/>
          <pc:sldMk cId="1632738605" sldId="261"/>
        </pc:sldMkLst>
        <pc:spChg chg="mod">
          <ac:chgData name="Charles Poulle" userId="d8ed067f-9798-4f05-9714-05bdc5e9fff6" providerId="ADAL" clId="{04AA56E1-2E5C-4735-9818-B3A429B7859E}" dt="2021-05-28T08:28:41.976" v="2451" actId="20577"/>
          <ac:spMkLst>
            <pc:docMk/>
            <pc:sldMk cId="1632738605" sldId="261"/>
            <ac:spMk id="2" creationId="{871F8FDC-D2D1-47F7-97A4-1BD24EB7573D}"/>
          </ac:spMkLst>
        </pc:spChg>
        <pc:spChg chg="mod">
          <ac:chgData name="Charles Poulle" userId="d8ed067f-9798-4f05-9714-05bdc5e9fff6" providerId="ADAL" clId="{04AA56E1-2E5C-4735-9818-B3A429B7859E}" dt="2021-05-28T08:26:37.964" v="2242" actId="1036"/>
          <ac:spMkLst>
            <pc:docMk/>
            <pc:sldMk cId="1632738605" sldId="261"/>
            <ac:spMk id="3" creationId="{AAB5F7E3-4B6F-4677-8BCE-5BF303F76F41}"/>
          </ac:spMkLst>
        </pc:spChg>
        <pc:spChg chg="mod">
          <ac:chgData name="Charles Poulle" userId="d8ed067f-9798-4f05-9714-05bdc5e9fff6" providerId="ADAL" clId="{04AA56E1-2E5C-4735-9818-B3A429B7859E}" dt="2021-05-28T08:26:32.955" v="2228" actId="1036"/>
          <ac:spMkLst>
            <pc:docMk/>
            <pc:sldMk cId="1632738605" sldId="261"/>
            <ac:spMk id="4" creationId="{71C62926-67A2-4688-9FFF-1FD4687D6AE4}"/>
          </ac:spMkLst>
        </pc:spChg>
        <pc:spChg chg="mod">
          <ac:chgData name="Charles Poulle" userId="d8ed067f-9798-4f05-9714-05bdc5e9fff6" providerId="ADAL" clId="{04AA56E1-2E5C-4735-9818-B3A429B7859E}" dt="2021-05-28T08:26:26.514" v="2219" actId="1036"/>
          <ac:spMkLst>
            <pc:docMk/>
            <pc:sldMk cId="1632738605" sldId="261"/>
            <ac:spMk id="5" creationId="{99EAFC61-3B8C-40B1-B4FF-00620EA705CC}"/>
          </ac:spMkLst>
        </pc:spChg>
        <pc:spChg chg="add mod ord">
          <ac:chgData name="Charles Poulle" userId="d8ed067f-9798-4f05-9714-05bdc5e9fff6" providerId="ADAL" clId="{04AA56E1-2E5C-4735-9818-B3A429B7859E}" dt="2021-05-28T08:23:38.512" v="1944" actId="167"/>
          <ac:spMkLst>
            <pc:docMk/>
            <pc:sldMk cId="1632738605" sldId="261"/>
            <ac:spMk id="6" creationId="{15C6F238-76B7-4D4F-AFE5-FCF8FA600BF5}"/>
          </ac:spMkLst>
        </pc:spChg>
        <pc:spChg chg="add mod ord">
          <ac:chgData name="Charles Poulle" userId="d8ed067f-9798-4f05-9714-05bdc5e9fff6" providerId="ADAL" clId="{04AA56E1-2E5C-4735-9818-B3A429B7859E}" dt="2021-05-28T08:23:38.512" v="1944" actId="167"/>
          <ac:spMkLst>
            <pc:docMk/>
            <pc:sldMk cId="1632738605" sldId="261"/>
            <ac:spMk id="7" creationId="{B034D80C-1B2F-48C2-B05D-82AD189010C1}"/>
          </ac:spMkLst>
        </pc:spChg>
        <pc:spChg chg="add del mod">
          <ac:chgData name="Charles Poulle" userId="d8ed067f-9798-4f05-9714-05bdc5e9fff6" providerId="ADAL" clId="{04AA56E1-2E5C-4735-9818-B3A429B7859E}" dt="2021-05-28T08:27:17.507" v="2268" actId="478"/>
          <ac:spMkLst>
            <pc:docMk/>
            <pc:sldMk cId="1632738605" sldId="261"/>
            <ac:spMk id="8" creationId="{65A09239-0CC7-4AB1-8DB0-A1D98B465284}"/>
          </ac:spMkLst>
        </pc:spChg>
        <pc:spChg chg="mod">
          <ac:chgData name="Charles Poulle" userId="d8ed067f-9798-4f05-9714-05bdc5e9fff6" providerId="ADAL" clId="{04AA56E1-2E5C-4735-9818-B3A429B7859E}" dt="2021-05-28T08:24:35.555" v="1945"/>
          <ac:spMkLst>
            <pc:docMk/>
            <pc:sldMk cId="1632738605" sldId="261"/>
            <ac:spMk id="10" creationId="{26AAE215-D948-40E3-AF58-E719473E097A}"/>
          </ac:spMkLst>
        </pc:spChg>
        <pc:spChg chg="mod">
          <ac:chgData name="Charles Poulle" userId="d8ed067f-9798-4f05-9714-05bdc5e9fff6" providerId="ADAL" clId="{04AA56E1-2E5C-4735-9818-B3A429B7859E}" dt="2021-05-28T08:24:35.555" v="1945"/>
          <ac:spMkLst>
            <pc:docMk/>
            <pc:sldMk cId="1632738605" sldId="261"/>
            <ac:spMk id="11" creationId="{3A0151F0-8FA1-42BE-8B0B-DBF3B62DAA38}"/>
          </ac:spMkLst>
        </pc:spChg>
        <pc:spChg chg="mod">
          <ac:chgData name="Charles Poulle" userId="d8ed067f-9798-4f05-9714-05bdc5e9fff6" providerId="ADAL" clId="{04AA56E1-2E5C-4735-9818-B3A429B7859E}" dt="2021-05-28T08:24:35.555" v="1945"/>
          <ac:spMkLst>
            <pc:docMk/>
            <pc:sldMk cId="1632738605" sldId="261"/>
            <ac:spMk id="12" creationId="{51BC96BD-B868-4B90-8EFD-25D1A894F736}"/>
          </ac:spMkLst>
        </pc:spChg>
        <pc:spChg chg="mod">
          <ac:chgData name="Charles Poulle" userId="d8ed067f-9798-4f05-9714-05bdc5e9fff6" providerId="ADAL" clId="{04AA56E1-2E5C-4735-9818-B3A429B7859E}" dt="2021-05-28T08:24:35.555" v="1945"/>
          <ac:spMkLst>
            <pc:docMk/>
            <pc:sldMk cId="1632738605" sldId="261"/>
            <ac:spMk id="13" creationId="{F802B169-2CB8-4E23-8D75-875167092C0C}"/>
          </ac:spMkLst>
        </pc:spChg>
        <pc:spChg chg="mod">
          <ac:chgData name="Charles Poulle" userId="d8ed067f-9798-4f05-9714-05bdc5e9fff6" providerId="ADAL" clId="{04AA56E1-2E5C-4735-9818-B3A429B7859E}" dt="2021-05-28T08:24:35.555" v="1945"/>
          <ac:spMkLst>
            <pc:docMk/>
            <pc:sldMk cId="1632738605" sldId="261"/>
            <ac:spMk id="14" creationId="{D539D78B-41B4-4611-B090-F8A339AA33E4}"/>
          </ac:spMkLst>
        </pc:spChg>
        <pc:spChg chg="mod">
          <ac:chgData name="Charles Poulle" userId="d8ed067f-9798-4f05-9714-05bdc5e9fff6" providerId="ADAL" clId="{04AA56E1-2E5C-4735-9818-B3A429B7859E}" dt="2021-05-28T08:24:35.555" v="1945"/>
          <ac:spMkLst>
            <pc:docMk/>
            <pc:sldMk cId="1632738605" sldId="261"/>
            <ac:spMk id="15" creationId="{E27E238F-B6EE-46D1-98A6-B8014921D29F}"/>
          </ac:spMkLst>
        </pc:spChg>
        <pc:spChg chg="add del mod">
          <ac:chgData name="Charles Poulle" userId="d8ed067f-9798-4f05-9714-05bdc5e9fff6" providerId="ADAL" clId="{04AA56E1-2E5C-4735-9818-B3A429B7859E}" dt="2021-05-28T08:28:02.737" v="2345" actId="478"/>
          <ac:spMkLst>
            <pc:docMk/>
            <pc:sldMk cId="1632738605" sldId="261"/>
            <ac:spMk id="16" creationId="{0CC418A0-3CFE-469C-8EFB-DD4DEA1C8918}"/>
          </ac:spMkLst>
        </pc:spChg>
        <pc:spChg chg="add mod">
          <ac:chgData name="Charles Poulle" userId="d8ed067f-9798-4f05-9714-05bdc5e9fff6" providerId="ADAL" clId="{04AA56E1-2E5C-4735-9818-B3A429B7859E}" dt="2021-05-28T08:28:09.612" v="2417" actId="1037"/>
          <ac:spMkLst>
            <pc:docMk/>
            <pc:sldMk cId="1632738605" sldId="261"/>
            <ac:spMk id="17" creationId="{46C23D0B-D529-458E-A1C6-EA0DAD1E3122}"/>
          </ac:spMkLst>
        </pc:spChg>
        <pc:spChg chg="mod">
          <ac:chgData name="Charles Poulle" userId="d8ed067f-9798-4f05-9714-05bdc5e9fff6" providerId="ADAL" clId="{04AA56E1-2E5C-4735-9818-B3A429B7859E}" dt="2021-05-28T08:28:25.023" v="2418"/>
          <ac:spMkLst>
            <pc:docMk/>
            <pc:sldMk cId="1632738605" sldId="261"/>
            <ac:spMk id="20" creationId="{12EA9176-9807-45B2-9203-AED652B36614}"/>
          </ac:spMkLst>
        </pc:spChg>
        <pc:spChg chg="mod">
          <ac:chgData name="Charles Poulle" userId="d8ed067f-9798-4f05-9714-05bdc5e9fff6" providerId="ADAL" clId="{04AA56E1-2E5C-4735-9818-B3A429B7859E}" dt="2021-05-28T08:28:25.023" v="2418"/>
          <ac:spMkLst>
            <pc:docMk/>
            <pc:sldMk cId="1632738605" sldId="261"/>
            <ac:spMk id="21" creationId="{A49E33EC-69D1-41DD-8B17-B9E4E57AF876}"/>
          </ac:spMkLst>
        </pc:spChg>
        <pc:spChg chg="mod">
          <ac:chgData name="Charles Poulle" userId="d8ed067f-9798-4f05-9714-05bdc5e9fff6" providerId="ADAL" clId="{04AA56E1-2E5C-4735-9818-B3A429B7859E}" dt="2021-05-28T08:28:25.023" v="2418"/>
          <ac:spMkLst>
            <pc:docMk/>
            <pc:sldMk cId="1632738605" sldId="261"/>
            <ac:spMk id="23" creationId="{A15F64AA-1E7A-4CD3-A76F-DA090B3288DD}"/>
          </ac:spMkLst>
        </pc:spChg>
        <pc:spChg chg="mod">
          <ac:chgData name="Charles Poulle" userId="d8ed067f-9798-4f05-9714-05bdc5e9fff6" providerId="ADAL" clId="{04AA56E1-2E5C-4735-9818-B3A429B7859E}" dt="2021-05-28T08:28:25.023" v="2418"/>
          <ac:spMkLst>
            <pc:docMk/>
            <pc:sldMk cId="1632738605" sldId="261"/>
            <ac:spMk id="24" creationId="{0553CF1D-DAE7-4F84-9428-94D32D79495D}"/>
          </ac:spMkLst>
        </pc:spChg>
        <pc:spChg chg="mod">
          <ac:chgData name="Charles Poulle" userId="d8ed067f-9798-4f05-9714-05bdc5e9fff6" providerId="ADAL" clId="{04AA56E1-2E5C-4735-9818-B3A429B7859E}" dt="2021-05-28T08:28:25.023" v="2418"/>
          <ac:spMkLst>
            <pc:docMk/>
            <pc:sldMk cId="1632738605" sldId="261"/>
            <ac:spMk id="25" creationId="{953225CF-C28C-4EC5-8071-65A9E2EAB8E5}"/>
          </ac:spMkLst>
        </pc:spChg>
        <pc:spChg chg="mod">
          <ac:chgData name="Charles Poulle" userId="d8ed067f-9798-4f05-9714-05bdc5e9fff6" providerId="ADAL" clId="{04AA56E1-2E5C-4735-9818-B3A429B7859E}" dt="2021-05-28T08:28:25.023" v="2418"/>
          <ac:spMkLst>
            <pc:docMk/>
            <pc:sldMk cId="1632738605" sldId="261"/>
            <ac:spMk id="26" creationId="{B1CEADBE-0EDA-4FEF-81AC-DC82E299412C}"/>
          </ac:spMkLst>
        </pc:spChg>
        <pc:spChg chg="mod">
          <ac:chgData name="Charles Poulle" userId="d8ed067f-9798-4f05-9714-05bdc5e9fff6" providerId="ADAL" clId="{04AA56E1-2E5C-4735-9818-B3A429B7859E}" dt="2021-05-28T08:28:25.023" v="2418"/>
          <ac:spMkLst>
            <pc:docMk/>
            <pc:sldMk cId="1632738605" sldId="261"/>
            <ac:spMk id="27" creationId="{39776760-22A0-44AD-991A-C689E8554A38}"/>
          </ac:spMkLst>
        </pc:spChg>
        <pc:grpChg chg="add mod">
          <ac:chgData name="Charles Poulle" userId="d8ed067f-9798-4f05-9714-05bdc5e9fff6" providerId="ADAL" clId="{04AA56E1-2E5C-4735-9818-B3A429B7859E}" dt="2021-05-28T08:26:08.167" v="2204" actId="1036"/>
          <ac:grpSpMkLst>
            <pc:docMk/>
            <pc:sldMk cId="1632738605" sldId="261"/>
            <ac:grpSpMk id="9" creationId="{CB60F597-19DE-44B9-BD12-ABF9FBE968BA}"/>
          </ac:grpSpMkLst>
        </pc:grpChg>
        <pc:grpChg chg="add mod">
          <ac:chgData name="Charles Poulle" userId="d8ed067f-9798-4f05-9714-05bdc5e9fff6" providerId="ADAL" clId="{04AA56E1-2E5C-4735-9818-B3A429B7859E}" dt="2021-05-28T08:28:30.723" v="2419" actId="1076"/>
          <ac:grpSpMkLst>
            <pc:docMk/>
            <pc:sldMk cId="1632738605" sldId="261"/>
            <ac:grpSpMk id="18" creationId="{A872DE99-5B9D-4240-B00F-C2FE57032D4A}"/>
          </ac:grpSpMkLst>
        </pc:grpChg>
        <pc:grpChg chg="mod">
          <ac:chgData name="Charles Poulle" userId="d8ed067f-9798-4f05-9714-05bdc5e9fff6" providerId="ADAL" clId="{04AA56E1-2E5C-4735-9818-B3A429B7859E}" dt="2021-05-28T08:28:25.023" v="2418"/>
          <ac:grpSpMkLst>
            <pc:docMk/>
            <pc:sldMk cId="1632738605" sldId="261"/>
            <ac:grpSpMk id="19" creationId="{4E7716F0-EF0F-4226-AA41-C67C3B84C73A}"/>
          </ac:grpSpMkLst>
        </pc:grpChg>
        <pc:grpChg chg="mod">
          <ac:chgData name="Charles Poulle" userId="d8ed067f-9798-4f05-9714-05bdc5e9fff6" providerId="ADAL" clId="{04AA56E1-2E5C-4735-9818-B3A429B7859E}" dt="2021-05-28T08:28:25.023" v="2418"/>
          <ac:grpSpMkLst>
            <pc:docMk/>
            <pc:sldMk cId="1632738605" sldId="261"/>
            <ac:grpSpMk id="22" creationId="{8256E91C-44C6-4346-9947-DD85B731B01E}"/>
          </ac:grpSpMkLst>
        </pc:grpChg>
      </pc:sldChg>
      <pc:sldChg chg="addSp delSp modSp mod">
        <pc:chgData name="Charles Poulle" userId="d8ed067f-9798-4f05-9714-05bdc5e9fff6" providerId="ADAL" clId="{04AA56E1-2E5C-4735-9818-B3A429B7859E}" dt="2021-05-28T08:33:52.227" v="2452"/>
        <pc:sldMkLst>
          <pc:docMk/>
          <pc:sldMk cId="3544664678" sldId="273"/>
        </pc:sldMkLst>
        <pc:spChg chg="mod">
          <ac:chgData name="Charles Poulle" userId="d8ed067f-9798-4f05-9714-05bdc5e9fff6" providerId="ADAL" clId="{04AA56E1-2E5C-4735-9818-B3A429B7859E}" dt="2021-05-28T08:33:52.227" v="2452"/>
          <ac:spMkLst>
            <pc:docMk/>
            <pc:sldMk cId="3544664678" sldId="273"/>
            <ac:spMk id="17" creationId="{B247BA3D-ED34-401B-8A5F-35A4B0E85C4C}"/>
          </ac:spMkLst>
        </pc:spChg>
        <pc:spChg chg="mod">
          <ac:chgData name="Charles Poulle" userId="d8ed067f-9798-4f05-9714-05bdc5e9fff6" providerId="ADAL" clId="{04AA56E1-2E5C-4735-9818-B3A429B7859E}" dt="2021-05-28T07:34:36.945" v="1064"/>
          <ac:spMkLst>
            <pc:docMk/>
            <pc:sldMk cId="3544664678" sldId="273"/>
            <ac:spMk id="20" creationId="{44272115-D0C6-4EF7-85DC-C74B398AABBD}"/>
          </ac:spMkLst>
        </pc:spChg>
        <pc:spChg chg="mod">
          <ac:chgData name="Charles Poulle" userId="d8ed067f-9798-4f05-9714-05bdc5e9fff6" providerId="ADAL" clId="{04AA56E1-2E5C-4735-9818-B3A429B7859E}" dt="2021-05-28T07:34:36.945" v="1064"/>
          <ac:spMkLst>
            <pc:docMk/>
            <pc:sldMk cId="3544664678" sldId="273"/>
            <ac:spMk id="21" creationId="{F6677784-E943-4E66-8BAA-6657B5854AF8}"/>
          </ac:spMkLst>
        </pc:spChg>
        <pc:spChg chg="mod">
          <ac:chgData name="Charles Poulle" userId="d8ed067f-9798-4f05-9714-05bdc5e9fff6" providerId="ADAL" clId="{04AA56E1-2E5C-4735-9818-B3A429B7859E}" dt="2021-05-28T07:34:36.945" v="1064"/>
          <ac:spMkLst>
            <pc:docMk/>
            <pc:sldMk cId="3544664678" sldId="273"/>
            <ac:spMk id="23" creationId="{00F29CD3-E3E4-4331-B8AD-D025BD1DA906}"/>
          </ac:spMkLst>
        </pc:spChg>
        <pc:spChg chg="mod">
          <ac:chgData name="Charles Poulle" userId="d8ed067f-9798-4f05-9714-05bdc5e9fff6" providerId="ADAL" clId="{04AA56E1-2E5C-4735-9818-B3A429B7859E}" dt="2021-05-28T07:34:36.945" v="1064"/>
          <ac:spMkLst>
            <pc:docMk/>
            <pc:sldMk cId="3544664678" sldId="273"/>
            <ac:spMk id="24" creationId="{F6383254-B591-4BEE-85C1-547B3D200E80}"/>
          </ac:spMkLst>
        </pc:spChg>
        <pc:spChg chg="mod">
          <ac:chgData name="Charles Poulle" userId="d8ed067f-9798-4f05-9714-05bdc5e9fff6" providerId="ADAL" clId="{04AA56E1-2E5C-4735-9818-B3A429B7859E}" dt="2021-05-28T07:34:36.945" v="1064"/>
          <ac:spMkLst>
            <pc:docMk/>
            <pc:sldMk cId="3544664678" sldId="273"/>
            <ac:spMk id="25" creationId="{687D58AF-8DF1-40A5-BEF9-3E47280859D4}"/>
          </ac:spMkLst>
        </pc:spChg>
        <pc:spChg chg="mod">
          <ac:chgData name="Charles Poulle" userId="d8ed067f-9798-4f05-9714-05bdc5e9fff6" providerId="ADAL" clId="{04AA56E1-2E5C-4735-9818-B3A429B7859E}" dt="2021-05-28T07:34:36.945" v="1064"/>
          <ac:spMkLst>
            <pc:docMk/>
            <pc:sldMk cId="3544664678" sldId="273"/>
            <ac:spMk id="26" creationId="{33A2DC7D-D57E-43DF-82A3-92F7A2A1C313}"/>
          </ac:spMkLst>
        </pc:spChg>
        <pc:spChg chg="mod">
          <ac:chgData name="Charles Poulle" userId="d8ed067f-9798-4f05-9714-05bdc5e9fff6" providerId="ADAL" clId="{04AA56E1-2E5C-4735-9818-B3A429B7859E}" dt="2021-05-28T07:34:36.945" v="1064"/>
          <ac:spMkLst>
            <pc:docMk/>
            <pc:sldMk cId="3544664678" sldId="273"/>
            <ac:spMk id="27" creationId="{98829CB6-4E10-45D5-B358-3D0A6E508F06}"/>
          </ac:spMkLst>
        </pc:spChg>
        <pc:grpChg chg="add del mod">
          <ac:chgData name="Charles Poulle" userId="d8ed067f-9798-4f05-9714-05bdc5e9fff6" providerId="ADAL" clId="{04AA56E1-2E5C-4735-9818-B3A429B7859E}" dt="2021-05-28T07:34:39.218" v="1065"/>
          <ac:grpSpMkLst>
            <pc:docMk/>
            <pc:sldMk cId="3544664678" sldId="273"/>
            <ac:grpSpMk id="18" creationId="{38E59EE3-91FB-4DF1-B301-56608AB861B1}"/>
          </ac:grpSpMkLst>
        </pc:grpChg>
        <pc:grpChg chg="mod">
          <ac:chgData name="Charles Poulle" userId="d8ed067f-9798-4f05-9714-05bdc5e9fff6" providerId="ADAL" clId="{04AA56E1-2E5C-4735-9818-B3A429B7859E}" dt="2021-05-28T07:34:36.945" v="1064"/>
          <ac:grpSpMkLst>
            <pc:docMk/>
            <pc:sldMk cId="3544664678" sldId="273"/>
            <ac:grpSpMk id="19" creationId="{AEE679FF-BAAA-43AF-942C-DFFD20421862}"/>
          </ac:grpSpMkLst>
        </pc:grpChg>
        <pc:grpChg chg="mod">
          <ac:chgData name="Charles Poulle" userId="d8ed067f-9798-4f05-9714-05bdc5e9fff6" providerId="ADAL" clId="{04AA56E1-2E5C-4735-9818-B3A429B7859E}" dt="2021-05-28T07:34:36.945" v="1064"/>
          <ac:grpSpMkLst>
            <pc:docMk/>
            <pc:sldMk cId="3544664678" sldId="273"/>
            <ac:grpSpMk id="22" creationId="{9A3AFB5A-5497-4443-94F0-ED3F9B5E4E7E}"/>
          </ac:grpSpMkLst>
        </pc:grpChg>
      </pc:sldChg>
      <pc:sldChg chg="modAnim">
        <pc:chgData name="Charles Poulle" userId="d8ed067f-9798-4f05-9714-05bdc5e9fff6" providerId="ADAL" clId="{04AA56E1-2E5C-4735-9818-B3A429B7859E}" dt="2021-05-28T06:52:48.230" v="1"/>
        <pc:sldMkLst>
          <pc:docMk/>
          <pc:sldMk cId="624062513" sldId="274"/>
        </pc:sldMkLst>
      </pc:sldChg>
      <pc:sldChg chg="modAnim">
        <pc:chgData name="Charles Poulle" userId="d8ed067f-9798-4f05-9714-05bdc5e9fff6" providerId="ADAL" clId="{04AA56E1-2E5C-4735-9818-B3A429B7859E}" dt="2021-05-28T06:52:40.036" v="0"/>
        <pc:sldMkLst>
          <pc:docMk/>
          <pc:sldMk cId="1279210241" sldId="282"/>
        </pc:sldMkLst>
      </pc:sldChg>
      <pc:sldChg chg="modSp add mod">
        <pc:chgData name="Charles Poulle" userId="d8ed067f-9798-4f05-9714-05bdc5e9fff6" providerId="ADAL" clId="{04AA56E1-2E5C-4735-9818-B3A429B7859E}" dt="2021-05-28T07:30:54.799" v="1004" actId="20577"/>
        <pc:sldMkLst>
          <pc:docMk/>
          <pc:sldMk cId="2959984585" sldId="314"/>
        </pc:sldMkLst>
        <pc:spChg chg="mod">
          <ac:chgData name="Charles Poulle" userId="d8ed067f-9798-4f05-9714-05bdc5e9fff6" providerId="ADAL" clId="{04AA56E1-2E5C-4735-9818-B3A429B7859E}" dt="2021-05-28T07:30:54.799" v="1004" actId="20577"/>
          <ac:spMkLst>
            <pc:docMk/>
            <pc:sldMk cId="2959984585" sldId="314"/>
            <ac:spMk id="61" creationId="{A0BB3550-DA19-4ABC-AB48-BD1351F9C880}"/>
          </ac:spMkLst>
        </pc:spChg>
      </pc:sldChg>
      <pc:sldChg chg="modSp mod">
        <pc:chgData name="Charles Poulle" userId="d8ed067f-9798-4f05-9714-05bdc5e9fff6" providerId="ADAL" clId="{04AA56E1-2E5C-4735-9818-B3A429B7859E}" dt="2021-05-28T09:09:05.458" v="2810" actId="255"/>
        <pc:sldMkLst>
          <pc:docMk/>
          <pc:sldMk cId="3207330029" sldId="317"/>
        </pc:sldMkLst>
        <pc:spChg chg="mod">
          <ac:chgData name="Charles Poulle" userId="d8ed067f-9798-4f05-9714-05bdc5e9fff6" providerId="ADAL" clId="{04AA56E1-2E5C-4735-9818-B3A429B7859E}" dt="2021-05-28T09:09:05.458" v="2810" actId="255"/>
          <ac:spMkLst>
            <pc:docMk/>
            <pc:sldMk cId="3207330029" sldId="317"/>
            <ac:spMk id="62" creationId="{ACFFBF22-0F7C-4466-9FC4-C42CB8E12824}"/>
          </ac:spMkLst>
        </pc:spChg>
      </pc:sldChg>
      <pc:sldChg chg="modSp add del mod">
        <pc:chgData name="Charles Poulle" userId="d8ed067f-9798-4f05-9714-05bdc5e9fff6" providerId="ADAL" clId="{04AA56E1-2E5C-4735-9818-B3A429B7859E}" dt="2021-05-28T08:42:08.202" v="2647" actId="1037"/>
        <pc:sldMkLst>
          <pc:docMk/>
          <pc:sldMk cId="2208944626" sldId="318"/>
        </pc:sldMkLst>
        <pc:spChg chg="mod">
          <ac:chgData name="Charles Poulle" userId="d8ed067f-9798-4f05-9714-05bdc5e9fff6" providerId="ADAL" clId="{04AA56E1-2E5C-4735-9818-B3A429B7859E}" dt="2021-05-28T08:41:51.791" v="2556" actId="1076"/>
          <ac:spMkLst>
            <pc:docMk/>
            <pc:sldMk cId="2208944626" sldId="318"/>
            <ac:spMk id="10" creationId="{7481EFA9-37FC-4388-A6F4-D1A674EF9D22}"/>
          </ac:spMkLst>
        </pc:spChg>
        <pc:spChg chg="mod">
          <ac:chgData name="Charles Poulle" userId="d8ed067f-9798-4f05-9714-05bdc5e9fff6" providerId="ADAL" clId="{04AA56E1-2E5C-4735-9818-B3A429B7859E}" dt="2021-05-28T08:42:08.202" v="2647" actId="1037"/>
          <ac:spMkLst>
            <pc:docMk/>
            <pc:sldMk cId="2208944626" sldId="318"/>
            <ac:spMk id="11" creationId="{E325ECFC-F3E2-4BFB-9E41-C38C4530332C}"/>
          </ac:spMkLst>
        </pc:spChg>
        <pc:picChg chg="mod">
          <ac:chgData name="Charles Poulle" userId="d8ed067f-9798-4f05-9714-05bdc5e9fff6" providerId="ADAL" clId="{04AA56E1-2E5C-4735-9818-B3A429B7859E}" dt="2021-05-28T08:42:03.230" v="2623" actId="1037"/>
          <ac:picMkLst>
            <pc:docMk/>
            <pc:sldMk cId="2208944626" sldId="318"/>
            <ac:picMk id="14" creationId="{9A7BFA1E-06B4-446D-B74B-2E04C7FD1E3F}"/>
          </ac:picMkLst>
        </pc:picChg>
        <pc:picChg chg="mod">
          <ac:chgData name="Charles Poulle" userId="d8ed067f-9798-4f05-9714-05bdc5e9fff6" providerId="ADAL" clId="{04AA56E1-2E5C-4735-9818-B3A429B7859E}" dt="2021-05-28T08:41:58.775" v="2610" actId="1037"/>
          <ac:picMkLst>
            <pc:docMk/>
            <pc:sldMk cId="2208944626" sldId="318"/>
            <ac:picMk id="15" creationId="{A0AA698A-A8FC-4ADF-99A6-F574552AF85F}"/>
          </ac:picMkLst>
        </pc:picChg>
      </pc:sldChg>
      <pc:sldChg chg="addSp delSp modSp mod">
        <pc:chgData name="Charles Poulle" userId="d8ed067f-9798-4f05-9714-05bdc5e9fff6" providerId="ADAL" clId="{04AA56E1-2E5C-4735-9818-B3A429B7859E}" dt="2021-05-28T09:08:38.823" v="2809" actId="255"/>
        <pc:sldMkLst>
          <pc:docMk/>
          <pc:sldMk cId="3208141348" sldId="394"/>
        </pc:sldMkLst>
        <pc:spChg chg="mod">
          <ac:chgData name="Charles Poulle" userId="d8ed067f-9798-4f05-9714-05bdc5e9fff6" providerId="ADAL" clId="{04AA56E1-2E5C-4735-9818-B3A429B7859E}" dt="2021-05-28T08:55:10.566" v="2731" actId="1038"/>
          <ac:spMkLst>
            <pc:docMk/>
            <pc:sldMk cId="3208141348" sldId="394"/>
            <ac:spMk id="32" creationId="{C44CE4FC-0653-4E82-B8A5-22D89F5F3A7E}"/>
          </ac:spMkLst>
        </pc:spChg>
        <pc:spChg chg="mod">
          <ac:chgData name="Charles Poulle" userId="d8ed067f-9798-4f05-9714-05bdc5e9fff6" providerId="ADAL" clId="{04AA56E1-2E5C-4735-9818-B3A429B7859E}" dt="2021-05-28T08:55:17.231" v="2747" actId="1037"/>
          <ac:spMkLst>
            <pc:docMk/>
            <pc:sldMk cId="3208141348" sldId="394"/>
            <ac:spMk id="50" creationId="{9D4F43D4-B64F-4858-B1C9-B7A5FA9012F8}"/>
          </ac:spMkLst>
        </pc:spChg>
        <pc:spChg chg="mod">
          <ac:chgData name="Charles Poulle" userId="d8ed067f-9798-4f05-9714-05bdc5e9fff6" providerId="ADAL" clId="{04AA56E1-2E5C-4735-9818-B3A429B7859E}" dt="2021-05-28T09:08:38.823" v="2809" actId="255"/>
          <ac:spMkLst>
            <pc:docMk/>
            <pc:sldMk cId="3208141348" sldId="394"/>
            <ac:spMk id="62" creationId="{ACFFBF22-0F7C-4466-9FC4-C42CB8E12824}"/>
          </ac:spMkLst>
        </pc:spChg>
        <pc:spChg chg="mod">
          <ac:chgData name="Charles Poulle" userId="d8ed067f-9798-4f05-9714-05bdc5e9fff6" providerId="ADAL" clId="{04AA56E1-2E5C-4735-9818-B3A429B7859E}" dt="2021-05-28T08:55:17.231" v="2747" actId="1037"/>
          <ac:spMkLst>
            <pc:docMk/>
            <pc:sldMk cId="3208141348" sldId="394"/>
            <ac:spMk id="64" creationId="{3DA3372F-AEDD-4F05-8BF6-39328A2FBF3B}"/>
          </ac:spMkLst>
        </pc:spChg>
        <pc:picChg chg="add mod ord">
          <ac:chgData name="Charles Poulle" userId="d8ed067f-9798-4f05-9714-05bdc5e9fff6" providerId="ADAL" clId="{04AA56E1-2E5C-4735-9818-B3A429B7859E}" dt="2021-05-28T08:54:16.868" v="2702" actId="167"/>
          <ac:picMkLst>
            <pc:docMk/>
            <pc:sldMk cId="3208141348" sldId="394"/>
            <ac:picMk id="5" creationId="{97B6050D-542A-411F-9ED7-47693CC7F205}"/>
          </ac:picMkLst>
        </pc:picChg>
        <pc:picChg chg="del mod modCrop">
          <ac:chgData name="Charles Poulle" userId="d8ed067f-9798-4f05-9714-05bdc5e9fff6" providerId="ADAL" clId="{04AA56E1-2E5C-4735-9818-B3A429B7859E}" dt="2021-05-28T08:54:23.456" v="2704" actId="478"/>
          <ac:picMkLst>
            <pc:docMk/>
            <pc:sldMk cId="3208141348" sldId="394"/>
            <ac:picMk id="6" creationId="{6B23045D-7F13-4A1B-962E-E305C3F38E21}"/>
          </ac:picMkLst>
        </pc:picChg>
        <pc:picChg chg="del mod modCrop">
          <ac:chgData name="Charles Poulle" userId="d8ed067f-9798-4f05-9714-05bdc5e9fff6" providerId="ADAL" clId="{04AA56E1-2E5C-4735-9818-B3A429B7859E}" dt="2021-05-28T08:54:07.411" v="2698" actId="478"/>
          <ac:picMkLst>
            <pc:docMk/>
            <pc:sldMk cId="3208141348" sldId="394"/>
            <ac:picMk id="8" creationId="{20935DD6-3A89-451D-BF50-9DB7B4D67F37}"/>
          </ac:picMkLst>
        </pc:picChg>
        <pc:picChg chg="add mod ord">
          <ac:chgData name="Charles Poulle" userId="d8ed067f-9798-4f05-9714-05bdc5e9fff6" providerId="ADAL" clId="{04AA56E1-2E5C-4735-9818-B3A429B7859E}" dt="2021-05-28T08:55:05.398" v="2715" actId="1037"/>
          <ac:picMkLst>
            <pc:docMk/>
            <pc:sldMk cId="3208141348" sldId="394"/>
            <ac:picMk id="9" creationId="{1E275E9A-F520-4677-B861-584AEE3C31C8}"/>
          </ac:picMkLst>
        </pc:picChg>
        <pc:picChg chg="add del mod modCrop">
          <ac:chgData name="Charles Poulle" userId="d8ed067f-9798-4f05-9714-05bdc5e9fff6" providerId="ADAL" clId="{04AA56E1-2E5C-4735-9818-B3A429B7859E}" dt="2021-05-28T08:54:05.333" v="2696" actId="478"/>
          <ac:picMkLst>
            <pc:docMk/>
            <pc:sldMk cId="3208141348" sldId="394"/>
            <ac:picMk id="51" creationId="{3EB33B2C-AC92-42CF-82C6-0C35D7E331EE}"/>
          </ac:picMkLst>
        </pc:picChg>
        <pc:picChg chg="add del mod modCrop">
          <ac:chgData name="Charles Poulle" userId="d8ed067f-9798-4f05-9714-05bdc5e9fff6" providerId="ADAL" clId="{04AA56E1-2E5C-4735-9818-B3A429B7859E}" dt="2021-05-28T08:54:21.816" v="2703" actId="478"/>
          <ac:picMkLst>
            <pc:docMk/>
            <pc:sldMk cId="3208141348" sldId="394"/>
            <ac:picMk id="52" creationId="{1D1A2611-724E-45C8-8FAA-6E1E18E3A222}"/>
          </ac:picMkLst>
        </pc:picChg>
        <pc:cxnChg chg="mod">
          <ac:chgData name="Charles Poulle" userId="d8ed067f-9798-4f05-9714-05bdc5e9fff6" providerId="ADAL" clId="{04AA56E1-2E5C-4735-9818-B3A429B7859E}" dt="2021-05-28T08:55:17.231" v="2747" actId="1037"/>
          <ac:cxnSpMkLst>
            <pc:docMk/>
            <pc:sldMk cId="3208141348" sldId="394"/>
            <ac:cxnSpMk id="14" creationId="{E332FE8A-49E2-4FF7-943A-26F5E7372867}"/>
          </ac:cxnSpMkLst>
        </pc:cxnChg>
      </pc:sldChg>
      <pc:sldChg chg="modSp mod">
        <pc:chgData name="Charles Poulle" userId="d8ed067f-9798-4f05-9714-05bdc5e9fff6" providerId="ADAL" clId="{04AA56E1-2E5C-4735-9818-B3A429B7859E}" dt="2021-05-28T09:08:32.127" v="2808" actId="255"/>
        <pc:sldMkLst>
          <pc:docMk/>
          <pc:sldMk cId="2304223732" sldId="395"/>
        </pc:sldMkLst>
        <pc:spChg chg="mod">
          <ac:chgData name="Charles Poulle" userId="d8ed067f-9798-4f05-9714-05bdc5e9fff6" providerId="ADAL" clId="{04AA56E1-2E5C-4735-9818-B3A429B7859E}" dt="2021-05-28T09:08:32.127" v="2808" actId="255"/>
          <ac:spMkLst>
            <pc:docMk/>
            <pc:sldMk cId="2304223732" sldId="395"/>
            <ac:spMk id="62" creationId="{ACFFBF22-0F7C-4466-9FC4-C42CB8E12824}"/>
          </ac:spMkLst>
        </pc:spChg>
        <pc:picChg chg="mod modCrop">
          <ac:chgData name="Charles Poulle" userId="d8ed067f-9798-4f05-9714-05bdc5e9fff6" providerId="ADAL" clId="{04AA56E1-2E5C-4735-9818-B3A429B7859E}" dt="2021-05-28T06:58:53.720" v="4" actId="732"/>
          <ac:picMkLst>
            <pc:docMk/>
            <pc:sldMk cId="2304223732" sldId="395"/>
            <ac:picMk id="5" creationId="{9D1784F0-BBC3-4BD5-BC25-9F1DD69186C2}"/>
          </ac:picMkLst>
        </pc:picChg>
        <pc:picChg chg="mod modCrop">
          <ac:chgData name="Charles Poulle" userId="d8ed067f-9798-4f05-9714-05bdc5e9fff6" providerId="ADAL" clId="{04AA56E1-2E5C-4735-9818-B3A429B7859E}" dt="2021-05-28T06:59:04.766" v="5" actId="732"/>
          <ac:picMkLst>
            <pc:docMk/>
            <pc:sldMk cId="2304223732" sldId="395"/>
            <ac:picMk id="21" creationId="{DA8EC3DA-9E71-45A5-99F7-F2CA06BF46BF}"/>
          </ac:picMkLst>
        </pc:picChg>
      </pc:sldChg>
      <pc:sldChg chg="addSp delSp modSp mod ord delAnim modAnim">
        <pc:chgData name="Charles Poulle" userId="d8ed067f-9798-4f05-9714-05bdc5e9fff6" providerId="ADAL" clId="{04AA56E1-2E5C-4735-9818-B3A429B7859E}" dt="2021-05-28T14:23:39.789" v="2914" actId="732"/>
        <pc:sldMkLst>
          <pc:docMk/>
          <pc:sldMk cId="3409168328" sldId="396"/>
        </pc:sldMkLst>
        <pc:spChg chg="mod">
          <ac:chgData name="Charles Poulle" userId="d8ed067f-9798-4f05-9714-05bdc5e9fff6" providerId="ADAL" clId="{04AA56E1-2E5C-4735-9818-B3A429B7859E}" dt="2021-05-28T09:08:26.052" v="2807" actId="255"/>
          <ac:spMkLst>
            <pc:docMk/>
            <pc:sldMk cId="3409168328" sldId="396"/>
            <ac:spMk id="62" creationId="{ACFFBF22-0F7C-4466-9FC4-C42CB8E12824}"/>
          </ac:spMkLst>
        </pc:spChg>
        <pc:spChg chg="mod">
          <ac:chgData name="Charles Poulle" userId="d8ed067f-9798-4f05-9714-05bdc5e9fff6" providerId="ADAL" clId="{04AA56E1-2E5C-4735-9818-B3A429B7859E}" dt="2021-05-28T08:58:40.518" v="2786" actId="20577"/>
          <ac:spMkLst>
            <pc:docMk/>
            <pc:sldMk cId="3409168328" sldId="396"/>
            <ac:spMk id="75" creationId="{B42AAF9B-9AF1-4057-A703-F5E638CEEC22}"/>
          </ac:spMkLst>
        </pc:spChg>
        <pc:picChg chg="mod modCrop">
          <ac:chgData name="Charles Poulle" userId="d8ed067f-9798-4f05-9714-05bdc5e9fff6" providerId="ADAL" clId="{04AA56E1-2E5C-4735-9818-B3A429B7859E}" dt="2021-05-28T06:55:07.955" v="3" actId="732"/>
          <ac:picMkLst>
            <pc:docMk/>
            <pc:sldMk cId="3409168328" sldId="396"/>
            <ac:picMk id="4" creationId="{57BC5700-9013-4A06-9691-9DD116EAA287}"/>
          </ac:picMkLst>
        </pc:picChg>
        <pc:picChg chg="add mod">
          <ac:chgData name="Charles Poulle" userId="d8ed067f-9798-4f05-9714-05bdc5e9fff6" providerId="ADAL" clId="{04AA56E1-2E5C-4735-9818-B3A429B7859E}" dt="2021-05-28T07:04:43.472" v="10" actId="1076"/>
          <ac:picMkLst>
            <pc:docMk/>
            <pc:sldMk cId="3409168328" sldId="396"/>
            <ac:picMk id="5" creationId="{E6F7457F-6DED-47D4-B0C1-8CF7A7015912}"/>
          </ac:picMkLst>
        </pc:picChg>
        <pc:picChg chg="add mod modCrop">
          <ac:chgData name="Charles Poulle" userId="d8ed067f-9798-4f05-9714-05bdc5e9fff6" providerId="ADAL" clId="{04AA56E1-2E5C-4735-9818-B3A429B7859E}" dt="2021-05-28T14:23:17.673" v="2870" actId="732"/>
          <ac:picMkLst>
            <pc:docMk/>
            <pc:sldMk cId="3409168328" sldId="396"/>
            <ac:picMk id="6" creationId="{8AC0E409-678C-4730-B6A6-788968A691DD}"/>
          </ac:picMkLst>
        </pc:picChg>
        <pc:picChg chg="mod">
          <ac:chgData name="Charles Poulle" userId="d8ed067f-9798-4f05-9714-05bdc5e9fff6" providerId="ADAL" clId="{04AA56E1-2E5C-4735-9818-B3A429B7859E}" dt="2021-05-28T14:23:25.411" v="2913" actId="1038"/>
          <ac:picMkLst>
            <pc:docMk/>
            <pc:sldMk cId="3409168328" sldId="396"/>
            <ac:picMk id="12" creationId="{8BC8BCB3-82F3-4C34-8DE7-BBA746520C7A}"/>
          </ac:picMkLst>
        </pc:picChg>
        <pc:picChg chg="del">
          <ac:chgData name="Charles Poulle" userId="d8ed067f-9798-4f05-9714-05bdc5e9fff6" providerId="ADAL" clId="{04AA56E1-2E5C-4735-9818-B3A429B7859E}" dt="2021-05-28T08:52:37.804" v="2680" actId="478"/>
          <ac:picMkLst>
            <pc:docMk/>
            <pc:sldMk cId="3409168328" sldId="396"/>
            <ac:picMk id="15" creationId="{F83D4B55-5744-4097-BCD6-AB0E9DC429EF}"/>
          </ac:picMkLst>
        </pc:picChg>
        <pc:picChg chg="del">
          <ac:chgData name="Charles Poulle" userId="d8ed067f-9798-4f05-9714-05bdc5e9fff6" providerId="ADAL" clId="{04AA56E1-2E5C-4735-9818-B3A429B7859E}" dt="2021-05-28T07:04:08.795" v="6" actId="478"/>
          <ac:picMkLst>
            <pc:docMk/>
            <pc:sldMk cId="3409168328" sldId="396"/>
            <ac:picMk id="18" creationId="{3A07312A-B1A6-4319-B974-FB1FDDDC0C1C}"/>
          </ac:picMkLst>
        </pc:picChg>
        <pc:picChg chg="mod modCrop">
          <ac:chgData name="Charles Poulle" userId="d8ed067f-9798-4f05-9714-05bdc5e9fff6" providerId="ADAL" clId="{04AA56E1-2E5C-4735-9818-B3A429B7859E}" dt="2021-05-28T14:23:39.789" v="2914" actId="732"/>
          <ac:picMkLst>
            <pc:docMk/>
            <pc:sldMk cId="3409168328" sldId="396"/>
            <ac:picMk id="80" creationId="{A06A5859-016B-4CDA-BF8F-8B06665C8532}"/>
          </ac:picMkLst>
        </pc:picChg>
      </pc:sldChg>
      <pc:sldChg chg="addSp delSp modSp mod addAnim delAnim modAnim">
        <pc:chgData name="Charles Poulle" userId="d8ed067f-9798-4f05-9714-05bdc5e9fff6" providerId="ADAL" clId="{04AA56E1-2E5C-4735-9818-B3A429B7859E}" dt="2021-05-28T14:22:27.718" v="2867"/>
        <pc:sldMkLst>
          <pc:docMk/>
          <pc:sldMk cId="3917082819" sldId="397"/>
        </pc:sldMkLst>
        <pc:spChg chg="add mod">
          <ac:chgData name="Charles Poulle" userId="d8ed067f-9798-4f05-9714-05bdc5e9fff6" providerId="ADAL" clId="{04AA56E1-2E5C-4735-9818-B3A429B7859E}" dt="2021-05-28T08:59:44.427" v="2803" actId="1582"/>
          <ac:spMkLst>
            <pc:docMk/>
            <pc:sldMk cId="3917082819" sldId="397"/>
            <ac:spMk id="11" creationId="{DBA04A3D-A21D-40E3-BEAC-7363D935A66E}"/>
          </ac:spMkLst>
        </pc:spChg>
        <pc:spChg chg="mod">
          <ac:chgData name="Charles Poulle" userId="d8ed067f-9798-4f05-9714-05bdc5e9fff6" providerId="ADAL" clId="{04AA56E1-2E5C-4735-9818-B3A429B7859E}" dt="2021-05-28T07:08:43.508" v="143" actId="1037"/>
          <ac:spMkLst>
            <pc:docMk/>
            <pc:sldMk cId="3917082819" sldId="397"/>
            <ac:spMk id="24" creationId="{EDA36FFC-2AD0-41C2-9E17-E94FD92DD763}"/>
          </ac:spMkLst>
        </pc:spChg>
        <pc:spChg chg="mod">
          <ac:chgData name="Charles Poulle" userId="d8ed067f-9798-4f05-9714-05bdc5e9fff6" providerId="ADAL" clId="{04AA56E1-2E5C-4735-9818-B3A429B7859E}" dt="2021-05-28T07:08:33.597" v="106" actId="1037"/>
          <ac:spMkLst>
            <pc:docMk/>
            <pc:sldMk cId="3917082819" sldId="397"/>
            <ac:spMk id="42" creationId="{9AFC2582-DDFD-4D0F-BB66-43E4BE93F8CD}"/>
          </ac:spMkLst>
        </pc:spChg>
        <pc:spChg chg="mod">
          <ac:chgData name="Charles Poulle" userId="d8ed067f-9798-4f05-9714-05bdc5e9fff6" providerId="ADAL" clId="{04AA56E1-2E5C-4735-9818-B3A429B7859E}" dt="2021-05-28T07:08:33.597" v="106" actId="1037"/>
          <ac:spMkLst>
            <pc:docMk/>
            <pc:sldMk cId="3917082819" sldId="397"/>
            <ac:spMk id="43" creationId="{506A76DB-1033-47D7-B933-BE2A92ED6433}"/>
          </ac:spMkLst>
        </pc:spChg>
        <pc:spChg chg="mod">
          <ac:chgData name="Charles Poulle" userId="d8ed067f-9798-4f05-9714-05bdc5e9fff6" providerId="ADAL" clId="{04AA56E1-2E5C-4735-9818-B3A429B7859E}" dt="2021-05-28T07:08:43.508" v="143" actId="1037"/>
          <ac:spMkLst>
            <pc:docMk/>
            <pc:sldMk cId="3917082819" sldId="397"/>
            <ac:spMk id="53" creationId="{0F777C9C-A09A-413D-B6B5-1A9B87F6AA8A}"/>
          </ac:spMkLst>
        </pc:spChg>
        <pc:spChg chg="mod">
          <ac:chgData name="Charles Poulle" userId="d8ed067f-9798-4f05-9714-05bdc5e9fff6" providerId="ADAL" clId="{04AA56E1-2E5C-4735-9818-B3A429B7859E}" dt="2021-05-28T07:08:33.597" v="106" actId="1037"/>
          <ac:spMkLst>
            <pc:docMk/>
            <pc:sldMk cId="3917082819" sldId="397"/>
            <ac:spMk id="60" creationId="{7A42856E-ED29-4B24-A475-1B3977DB2AA2}"/>
          </ac:spMkLst>
        </pc:spChg>
        <pc:spChg chg="del mod">
          <ac:chgData name="Charles Poulle" userId="d8ed067f-9798-4f05-9714-05bdc5e9fff6" providerId="ADAL" clId="{04AA56E1-2E5C-4735-9818-B3A429B7859E}" dt="2021-05-28T09:08:04.166" v="2804" actId="478"/>
          <ac:spMkLst>
            <pc:docMk/>
            <pc:sldMk cId="3917082819" sldId="397"/>
            <ac:spMk id="62" creationId="{ACFFBF22-0F7C-4466-9FC4-C42CB8E12824}"/>
          </ac:spMkLst>
        </pc:spChg>
        <pc:spChg chg="add mod">
          <ac:chgData name="Charles Poulle" userId="d8ed067f-9798-4f05-9714-05bdc5e9fff6" providerId="ADAL" clId="{04AA56E1-2E5C-4735-9818-B3A429B7859E}" dt="2021-05-28T09:08:19.570" v="2806" actId="255"/>
          <ac:spMkLst>
            <pc:docMk/>
            <pc:sldMk cId="3917082819" sldId="397"/>
            <ac:spMk id="63" creationId="{8E20BF04-21B6-4BD0-871B-997403DB0A3A}"/>
          </ac:spMkLst>
        </pc:spChg>
        <pc:spChg chg="mod">
          <ac:chgData name="Charles Poulle" userId="d8ed067f-9798-4f05-9714-05bdc5e9fff6" providerId="ADAL" clId="{04AA56E1-2E5C-4735-9818-B3A429B7859E}" dt="2021-05-28T07:06:25.121" v="28" actId="20577"/>
          <ac:spMkLst>
            <pc:docMk/>
            <pc:sldMk cId="3917082819" sldId="397"/>
            <ac:spMk id="64" creationId="{3DA3372F-AEDD-4F05-8BF6-39328A2FBF3B}"/>
          </ac:spMkLst>
        </pc:spChg>
        <pc:spChg chg="mod">
          <ac:chgData name="Charles Poulle" userId="d8ed067f-9798-4f05-9714-05bdc5e9fff6" providerId="ADAL" clId="{04AA56E1-2E5C-4735-9818-B3A429B7859E}" dt="2021-05-28T08:58:47.186" v="2799" actId="20577"/>
          <ac:spMkLst>
            <pc:docMk/>
            <pc:sldMk cId="3917082819" sldId="397"/>
            <ac:spMk id="75" creationId="{B42AAF9B-9AF1-4057-A703-F5E638CEEC22}"/>
          </ac:spMkLst>
        </pc:spChg>
        <pc:picChg chg="add del mod">
          <ac:chgData name="Charles Poulle" userId="d8ed067f-9798-4f05-9714-05bdc5e9fff6" providerId="ADAL" clId="{04AA56E1-2E5C-4735-9818-B3A429B7859E}" dt="2021-05-28T08:50:17.668" v="2668" actId="478"/>
          <ac:picMkLst>
            <pc:docMk/>
            <pc:sldMk cId="3917082819" sldId="397"/>
            <ac:picMk id="4" creationId="{211C6593-5A29-480C-90F9-6F4C166BB93F}"/>
          </ac:picMkLst>
        </pc:picChg>
        <pc:picChg chg="add mod ord">
          <ac:chgData name="Charles Poulle" userId="d8ed067f-9798-4f05-9714-05bdc5e9fff6" providerId="ADAL" clId="{04AA56E1-2E5C-4735-9818-B3A429B7859E}" dt="2021-05-28T14:19:44.009" v="2835" actId="167"/>
          <ac:picMkLst>
            <pc:docMk/>
            <pc:sldMk cId="3917082819" sldId="397"/>
            <ac:picMk id="4" creationId="{C3C36549-A3B6-4E9B-8962-2310F14FC35D}"/>
          </ac:picMkLst>
        </pc:picChg>
        <pc:picChg chg="add del">
          <ac:chgData name="Charles Poulle" userId="d8ed067f-9798-4f05-9714-05bdc5e9fff6" providerId="ADAL" clId="{04AA56E1-2E5C-4735-9818-B3A429B7859E}" dt="2021-05-28T14:19:28.145" v="2829" actId="478"/>
          <ac:picMkLst>
            <pc:docMk/>
            <pc:sldMk cId="3917082819" sldId="397"/>
            <ac:picMk id="5" creationId="{2D096D96-ABA2-496C-A6FC-C05D9C0A3EBC}"/>
          </ac:picMkLst>
        </pc:picChg>
        <pc:picChg chg="add mod">
          <ac:chgData name="Charles Poulle" userId="d8ed067f-9798-4f05-9714-05bdc5e9fff6" providerId="ADAL" clId="{04AA56E1-2E5C-4735-9818-B3A429B7859E}" dt="2021-05-28T08:50:36.066" v="2671" actId="14100"/>
          <ac:picMkLst>
            <pc:docMk/>
            <pc:sldMk cId="3917082819" sldId="397"/>
            <ac:picMk id="6" creationId="{8E9F1D0F-3533-4A0D-B66D-35D0010B9740}"/>
          </ac:picMkLst>
        </pc:picChg>
        <pc:picChg chg="add del mod">
          <ac:chgData name="Charles Poulle" userId="d8ed067f-9798-4f05-9714-05bdc5e9fff6" providerId="ADAL" clId="{04AA56E1-2E5C-4735-9818-B3A429B7859E}" dt="2021-05-28T08:51:25.013" v="2674" actId="478"/>
          <ac:picMkLst>
            <pc:docMk/>
            <pc:sldMk cId="3917082819" sldId="397"/>
            <ac:picMk id="7" creationId="{53F8CB58-DBC1-4308-A439-A7ECEE026150}"/>
          </ac:picMkLst>
        </pc:picChg>
        <pc:picChg chg="add mod">
          <ac:chgData name="Charles Poulle" userId="d8ed067f-9798-4f05-9714-05bdc5e9fff6" providerId="ADAL" clId="{04AA56E1-2E5C-4735-9818-B3A429B7859E}" dt="2021-05-28T08:51:34.556" v="2678" actId="1076"/>
          <ac:picMkLst>
            <pc:docMk/>
            <pc:sldMk cId="3917082819" sldId="397"/>
            <ac:picMk id="9" creationId="{61E03A9B-6AAD-4D06-9CC5-A268FFAB0743}"/>
          </ac:picMkLst>
        </pc:picChg>
        <pc:cxnChg chg="mod">
          <ac:chgData name="Charles Poulle" userId="d8ed067f-9798-4f05-9714-05bdc5e9fff6" providerId="ADAL" clId="{04AA56E1-2E5C-4735-9818-B3A429B7859E}" dt="2021-05-28T07:08:43.508" v="143" actId="1037"/>
          <ac:cxnSpMkLst>
            <pc:docMk/>
            <pc:sldMk cId="3917082819" sldId="397"/>
            <ac:cxnSpMk id="10" creationId="{400522E9-746A-495F-AD8F-C9427239826F}"/>
          </ac:cxnSpMkLst>
        </pc:cxnChg>
      </pc:sldChg>
      <pc:sldChg chg="addSp delSp modSp add mod delAnim modAnim">
        <pc:chgData name="Charles Poulle" userId="d8ed067f-9798-4f05-9714-05bdc5e9fff6" providerId="ADAL" clId="{04AA56E1-2E5C-4735-9818-B3A429B7859E}" dt="2021-05-28T14:22:51.488" v="2869" actId="27309"/>
        <pc:sldMkLst>
          <pc:docMk/>
          <pc:sldMk cId="3816030209" sldId="398"/>
        </pc:sldMkLst>
        <pc:spChg chg="add del">
          <ac:chgData name="Charles Poulle" userId="d8ed067f-9798-4f05-9714-05bdc5e9fff6" providerId="ADAL" clId="{04AA56E1-2E5C-4735-9818-B3A429B7859E}" dt="2021-05-28T14:18:05.625" v="2818"/>
          <ac:spMkLst>
            <pc:docMk/>
            <pc:sldMk cId="3816030209" sldId="398"/>
            <ac:spMk id="2" creationId="{39E26D0B-6CCC-44C7-BDDF-B9E6DC28D7F4}"/>
          </ac:spMkLst>
        </pc:spChg>
        <pc:spChg chg="add del mod">
          <ac:chgData name="Charles Poulle" userId="d8ed067f-9798-4f05-9714-05bdc5e9fff6" providerId="ADAL" clId="{04AA56E1-2E5C-4735-9818-B3A429B7859E}" dt="2021-05-28T14:18:05.287" v="2817"/>
          <ac:spMkLst>
            <pc:docMk/>
            <pc:sldMk cId="3816030209" sldId="398"/>
            <ac:spMk id="3" creationId="{94A0A6B4-A02C-477E-90BA-2316D7F716BB}"/>
          </ac:spMkLst>
        </pc:spChg>
        <pc:spChg chg="add mod">
          <ac:chgData name="Charles Poulle" userId="d8ed067f-9798-4f05-9714-05bdc5e9fff6" providerId="ADAL" clId="{04AA56E1-2E5C-4735-9818-B3A429B7859E}" dt="2021-05-28T14:20:47.563" v="2851" actId="1037"/>
          <ac:spMkLst>
            <pc:docMk/>
            <pc:sldMk cId="3816030209" sldId="398"/>
            <ac:spMk id="4" creationId="{AB688BE2-C52E-4DBA-B804-AF81CF9E31EB}"/>
          </ac:spMkLst>
        </pc:spChg>
        <pc:spChg chg="add mod">
          <ac:chgData name="Charles Poulle" userId="d8ed067f-9798-4f05-9714-05bdc5e9fff6" providerId="ADAL" clId="{04AA56E1-2E5C-4735-9818-B3A429B7859E}" dt="2021-05-28T07:29:21.290" v="982" actId="1038"/>
          <ac:spMkLst>
            <pc:docMk/>
            <pc:sldMk cId="3816030209" sldId="398"/>
            <ac:spMk id="20" creationId="{704DA3C7-CD37-4B87-955F-EE2DC3D50146}"/>
          </ac:spMkLst>
        </pc:spChg>
        <pc:spChg chg="add mod">
          <ac:chgData name="Charles Poulle" userId="d8ed067f-9798-4f05-9714-05bdc5e9fff6" providerId="ADAL" clId="{04AA56E1-2E5C-4735-9818-B3A429B7859E}" dt="2021-05-28T07:29:21.290" v="982" actId="1038"/>
          <ac:spMkLst>
            <pc:docMk/>
            <pc:sldMk cId="3816030209" sldId="398"/>
            <ac:spMk id="21" creationId="{E5A4A0B1-952D-4EC1-A45A-D70AA8ABC045}"/>
          </ac:spMkLst>
        </pc:spChg>
        <pc:spChg chg="mod">
          <ac:chgData name="Charles Poulle" userId="d8ed067f-9798-4f05-9714-05bdc5e9fff6" providerId="ADAL" clId="{04AA56E1-2E5C-4735-9818-B3A429B7859E}" dt="2021-05-28T07:10:53.419" v="170"/>
          <ac:spMkLst>
            <pc:docMk/>
            <pc:sldMk cId="3816030209" sldId="398"/>
            <ac:spMk id="23" creationId="{AC2B4A96-BBD9-4D7A-8858-90F58B6B3E23}"/>
          </ac:spMkLst>
        </pc:spChg>
        <pc:spChg chg="mod">
          <ac:chgData name="Charles Poulle" userId="d8ed067f-9798-4f05-9714-05bdc5e9fff6" providerId="ADAL" clId="{04AA56E1-2E5C-4735-9818-B3A429B7859E}" dt="2021-05-28T07:10:53.419" v="170"/>
          <ac:spMkLst>
            <pc:docMk/>
            <pc:sldMk cId="3816030209" sldId="398"/>
            <ac:spMk id="24" creationId="{D669B0B5-C980-4D3B-8939-42C7486CFE50}"/>
          </ac:spMkLst>
        </pc:spChg>
        <pc:spChg chg="add mod">
          <ac:chgData name="Charles Poulle" userId="d8ed067f-9798-4f05-9714-05bdc5e9fff6" providerId="ADAL" clId="{04AA56E1-2E5C-4735-9818-B3A429B7859E}" dt="2021-05-28T14:18:26.164" v="2826" actId="1076"/>
          <ac:spMkLst>
            <pc:docMk/>
            <pc:sldMk cId="3816030209" sldId="398"/>
            <ac:spMk id="25" creationId="{D4F377AC-1936-40E7-8A85-8D0A4E3037A4}"/>
          </ac:spMkLst>
        </pc:spChg>
        <pc:spChg chg="add mod">
          <ac:chgData name="Charles Poulle" userId="d8ed067f-9798-4f05-9714-05bdc5e9fff6" providerId="ADAL" clId="{04AA56E1-2E5C-4735-9818-B3A429B7859E}" dt="2021-05-28T07:29:21.290" v="982" actId="1038"/>
          <ac:spMkLst>
            <pc:docMk/>
            <pc:sldMk cId="3816030209" sldId="398"/>
            <ac:spMk id="26" creationId="{0C673C52-A777-4613-84D3-E9F2DFF429EA}"/>
          </ac:spMkLst>
        </pc:spChg>
        <pc:spChg chg="add mod">
          <ac:chgData name="Charles Poulle" userId="d8ed067f-9798-4f05-9714-05bdc5e9fff6" providerId="ADAL" clId="{04AA56E1-2E5C-4735-9818-B3A429B7859E}" dt="2021-05-28T07:23:46.822" v="625" actId="1076"/>
          <ac:spMkLst>
            <pc:docMk/>
            <pc:sldMk cId="3816030209" sldId="398"/>
            <ac:spMk id="29" creationId="{A0D951AC-EE18-427D-B6B3-527482E6D87D}"/>
          </ac:spMkLst>
        </pc:spChg>
        <pc:spChg chg="add mod">
          <ac:chgData name="Charles Poulle" userId="d8ed067f-9798-4f05-9714-05bdc5e9fff6" providerId="ADAL" clId="{04AA56E1-2E5C-4735-9818-B3A429B7859E}" dt="2021-05-28T07:24:06.012" v="692" actId="20577"/>
          <ac:spMkLst>
            <pc:docMk/>
            <pc:sldMk cId="3816030209" sldId="398"/>
            <ac:spMk id="30" creationId="{492EFCE3-0127-4189-9CF0-088560BE2ABF}"/>
          </ac:spMkLst>
        </pc:spChg>
        <pc:spChg chg="mod">
          <ac:chgData name="Charles Poulle" userId="d8ed067f-9798-4f05-9714-05bdc5e9fff6" providerId="ADAL" clId="{04AA56E1-2E5C-4735-9818-B3A429B7859E}" dt="2021-05-28T07:25:47.189" v="703"/>
          <ac:spMkLst>
            <pc:docMk/>
            <pc:sldMk cId="3816030209" sldId="398"/>
            <ac:spMk id="35" creationId="{DBDD4C9F-8B04-44D2-A752-15780DB3FA7A}"/>
          </ac:spMkLst>
        </pc:spChg>
        <pc:spChg chg="mod">
          <ac:chgData name="Charles Poulle" userId="d8ed067f-9798-4f05-9714-05bdc5e9fff6" providerId="ADAL" clId="{04AA56E1-2E5C-4735-9818-B3A429B7859E}" dt="2021-05-28T07:25:47.189" v="703"/>
          <ac:spMkLst>
            <pc:docMk/>
            <pc:sldMk cId="3816030209" sldId="398"/>
            <ac:spMk id="36" creationId="{A7AE947F-6D29-4941-A61C-E63059040A5C}"/>
          </ac:spMkLst>
        </pc:spChg>
        <pc:spChg chg="add mod">
          <ac:chgData name="Charles Poulle" userId="d8ed067f-9798-4f05-9714-05bdc5e9fff6" providerId="ADAL" clId="{04AA56E1-2E5C-4735-9818-B3A429B7859E}" dt="2021-05-28T07:25:59.644" v="797" actId="1037"/>
          <ac:spMkLst>
            <pc:docMk/>
            <pc:sldMk cId="3816030209" sldId="398"/>
            <ac:spMk id="37" creationId="{380FED47-37BF-4C57-B473-90B06235956C}"/>
          </ac:spMkLst>
        </pc:spChg>
        <pc:spChg chg="add mod">
          <ac:chgData name="Charles Poulle" userId="d8ed067f-9798-4f05-9714-05bdc5e9fff6" providerId="ADAL" clId="{04AA56E1-2E5C-4735-9818-B3A429B7859E}" dt="2021-05-28T07:25:59.644" v="797" actId="1037"/>
          <ac:spMkLst>
            <pc:docMk/>
            <pc:sldMk cId="3816030209" sldId="398"/>
            <ac:spMk id="38" creationId="{BFC20B52-CA45-4E3D-9C93-7C7497243C19}"/>
          </ac:spMkLst>
        </pc:spChg>
        <pc:spChg chg="add mod">
          <ac:chgData name="Charles Poulle" userId="d8ed067f-9798-4f05-9714-05bdc5e9fff6" providerId="ADAL" clId="{04AA56E1-2E5C-4735-9818-B3A429B7859E}" dt="2021-05-28T14:21:36.042" v="2859" actId="14100"/>
          <ac:spMkLst>
            <pc:docMk/>
            <pc:sldMk cId="3816030209" sldId="398"/>
            <ac:spMk id="39" creationId="{77575D5D-C181-4378-B05D-C1D3B0EDD9B3}"/>
          </ac:spMkLst>
        </pc:spChg>
        <pc:spChg chg="del">
          <ac:chgData name="Charles Poulle" userId="d8ed067f-9798-4f05-9714-05bdc5e9fff6" providerId="ADAL" clId="{04AA56E1-2E5C-4735-9818-B3A429B7859E}" dt="2021-05-28T07:10:07.166" v="152" actId="478"/>
          <ac:spMkLst>
            <pc:docMk/>
            <pc:sldMk cId="3816030209" sldId="398"/>
            <ac:spMk id="59" creationId="{4002E420-C6B1-42A6-9409-D8947795AE8F}"/>
          </ac:spMkLst>
        </pc:spChg>
        <pc:spChg chg="mod">
          <ac:chgData name="Charles Poulle" userId="d8ed067f-9798-4f05-9714-05bdc5e9fff6" providerId="ADAL" clId="{04AA56E1-2E5C-4735-9818-B3A429B7859E}" dt="2021-05-28T07:10:16.136" v="169" actId="20577"/>
          <ac:spMkLst>
            <pc:docMk/>
            <pc:sldMk cId="3816030209" sldId="398"/>
            <ac:spMk id="61" creationId="{AA330539-7E79-43B3-9AB8-282A2EDA298A}"/>
          </ac:spMkLst>
        </pc:spChg>
        <pc:grpChg chg="add mod">
          <ac:chgData name="Charles Poulle" userId="d8ed067f-9798-4f05-9714-05bdc5e9fff6" providerId="ADAL" clId="{04AA56E1-2E5C-4735-9818-B3A429B7859E}" dt="2021-05-28T07:29:21.290" v="982" actId="1038"/>
          <ac:grpSpMkLst>
            <pc:docMk/>
            <pc:sldMk cId="3816030209" sldId="398"/>
            <ac:grpSpMk id="22" creationId="{6350B8B6-5196-4DCB-8F9E-124FA9565B87}"/>
          </ac:grpSpMkLst>
        </pc:grpChg>
        <pc:grpChg chg="add mod">
          <ac:chgData name="Charles Poulle" userId="d8ed067f-9798-4f05-9714-05bdc5e9fff6" providerId="ADAL" clId="{04AA56E1-2E5C-4735-9818-B3A429B7859E}" dt="2021-05-28T07:25:59.644" v="797" actId="1037"/>
          <ac:grpSpMkLst>
            <pc:docMk/>
            <pc:sldMk cId="3816030209" sldId="398"/>
            <ac:grpSpMk id="34" creationId="{C8DA147A-0D07-478E-A47B-622BFFE697F8}"/>
          </ac:grpSpMkLst>
        </pc:grpChg>
        <pc:graphicFrameChg chg="add del modGraphic">
          <ac:chgData name="Charles Poulle" userId="d8ed067f-9798-4f05-9714-05bdc5e9fff6" providerId="ADAL" clId="{04AA56E1-2E5C-4735-9818-B3A429B7859E}" dt="2021-05-28T14:22:51.488" v="2869" actId="27309"/>
          <ac:graphicFrameMkLst>
            <pc:docMk/>
            <pc:sldMk cId="3816030209" sldId="398"/>
            <ac:graphicFrameMk id="12" creationId="{E1AB385A-0A3F-4CDC-8533-0C7E3ECEDB7B}"/>
          </ac:graphicFrameMkLst>
        </pc:graphicFrameChg>
        <pc:picChg chg="add del mod">
          <ac:chgData name="Charles Poulle" userId="d8ed067f-9798-4f05-9714-05bdc5e9fff6" providerId="ADAL" clId="{04AA56E1-2E5C-4735-9818-B3A429B7859E}" dt="2021-05-28T08:56:18.611" v="2748" actId="478"/>
          <ac:picMkLst>
            <pc:docMk/>
            <pc:sldMk cId="3816030209" sldId="398"/>
            <ac:picMk id="3" creationId="{78716943-2C87-4514-88CC-BBC7BC14DC97}"/>
          </ac:picMkLst>
        </pc:picChg>
        <pc:picChg chg="add del mod ord">
          <ac:chgData name="Charles Poulle" userId="d8ed067f-9798-4f05-9714-05bdc5e9fff6" providerId="ADAL" clId="{04AA56E1-2E5C-4735-9818-B3A429B7859E}" dt="2021-05-28T14:20:09.567" v="2836" actId="478"/>
          <ac:picMkLst>
            <pc:docMk/>
            <pc:sldMk cId="3816030209" sldId="398"/>
            <ac:picMk id="5" creationId="{53C3D01C-ECF9-4819-BC74-0B6B1D7B9486}"/>
          </ac:picMkLst>
        </pc:picChg>
        <pc:picChg chg="add del mod ord">
          <ac:chgData name="Charles Poulle" userId="d8ed067f-9798-4f05-9714-05bdc5e9fff6" providerId="ADAL" clId="{04AA56E1-2E5C-4735-9818-B3A429B7859E}" dt="2021-05-28T08:57:21.812" v="2760" actId="478"/>
          <ac:picMkLst>
            <pc:docMk/>
            <pc:sldMk cId="3816030209" sldId="398"/>
            <ac:picMk id="6" creationId="{73E21F3A-09EC-45A2-B87B-AFA5A70D94DD}"/>
          </ac:picMkLst>
        </pc:picChg>
        <pc:picChg chg="add mod ord">
          <ac:chgData name="Charles Poulle" userId="d8ed067f-9798-4f05-9714-05bdc5e9fff6" providerId="ADAL" clId="{04AA56E1-2E5C-4735-9818-B3A429B7859E}" dt="2021-05-28T14:20:47.563" v="2851" actId="1037"/>
          <ac:picMkLst>
            <pc:docMk/>
            <pc:sldMk cId="3816030209" sldId="398"/>
            <ac:picMk id="7" creationId="{1A42354D-7A94-42E5-A6BA-BA105195EBBA}"/>
          </ac:picMkLst>
        </pc:picChg>
        <pc:picChg chg="add del mod ord">
          <ac:chgData name="Charles Poulle" userId="d8ed067f-9798-4f05-9714-05bdc5e9fff6" providerId="ADAL" clId="{04AA56E1-2E5C-4735-9818-B3A429B7859E}" dt="2021-05-28T14:21:15.073" v="2852" actId="478"/>
          <ac:picMkLst>
            <pc:docMk/>
            <pc:sldMk cId="3816030209" sldId="398"/>
            <ac:picMk id="8" creationId="{B51FB0E6-1A6F-4504-8ED8-4E6118888DE3}"/>
          </ac:picMkLst>
        </pc:picChg>
        <pc:picChg chg="add mod ord">
          <ac:chgData name="Charles Poulle" userId="d8ed067f-9798-4f05-9714-05bdc5e9fff6" providerId="ADAL" clId="{04AA56E1-2E5C-4735-9818-B3A429B7859E}" dt="2021-05-28T14:21:31.140" v="2858" actId="1076"/>
          <ac:picMkLst>
            <pc:docMk/>
            <pc:sldMk cId="3816030209" sldId="398"/>
            <ac:picMk id="10" creationId="{4220F7AE-E48E-42CD-9FC1-4D11D8DD74DB}"/>
          </ac:picMkLst>
        </pc:picChg>
        <pc:picChg chg="del">
          <ac:chgData name="Charles Poulle" userId="d8ed067f-9798-4f05-9714-05bdc5e9fff6" providerId="ADAL" clId="{04AA56E1-2E5C-4735-9818-B3A429B7859E}" dt="2021-05-28T07:10:02.290" v="149" actId="478"/>
          <ac:picMkLst>
            <pc:docMk/>
            <pc:sldMk cId="3816030209" sldId="398"/>
            <ac:picMk id="58" creationId="{238E5BB9-9B3C-40F0-8371-DB0947FF3D70}"/>
          </ac:picMkLst>
        </pc:picChg>
        <pc:picChg chg="del">
          <ac:chgData name="Charles Poulle" userId="d8ed067f-9798-4f05-9714-05bdc5e9fff6" providerId="ADAL" clId="{04AA56E1-2E5C-4735-9818-B3A429B7859E}" dt="2021-05-28T07:10:03.680" v="150" actId="478"/>
          <ac:picMkLst>
            <pc:docMk/>
            <pc:sldMk cId="3816030209" sldId="398"/>
            <ac:picMk id="60" creationId="{FA755C2D-03A5-467F-8A6B-F05D34678B04}"/>
          </ac:picMkLst>
        </pc:picChg>
        <pc:picChg chg="del">
          <ac:chgData name="Charles Poulle" userId="d8ed067f-9798-4f05-9714-05bdc5e9fff6" providerId="ADAL" clId="{04AA56E1-2E5C-4735-9818-B3A429B7859E}" dt="2021-05-28T07:10:01.040" v="148" actId="478"/>
          <ac:picMkLst>
            <pc:docMk/>
            <pc:sldMk cId="3816030209" sldId="398"/>
            <ac:picMk id="64" creationId="{243127BD-897A-4531-88EB-B06178D739BB}"/>
          </ac:picMkLst>
        </pc:picChg>
        <pc:picChg chg="del">
          <ac:chgData name="Charles Poulle" userId="d8ed067f-9798-4f05-9714-05bdc5e9fff6" providerId="ADAL" clId="{04AA56E1-2E5C-4735-9818-B3A429B7859E}" dt="2021-05-28T07:09:59.442" v="147" actId="478"/>
          <ac:picMkLst>
            <pc:docMk/>
            <pc:sldMk cId="3816030209" sldId="398"/>
            <ac:picMk id="65" creationId="{FA776544-29C1-4E8F-9D6A-1CDC9E73B8A3}"/>
          </ac:picMkLst>
        </pc:picChg>
        <pc:picChg chg="del">
          <ac:chgData name="Charles Poulle" userId="d8ed067f-9798-4f05-9714-05bdc5e9fff6" providerId="ADAL" clId="{04AA56E1-2E5C-4735-9818-B3A429B7859E}" dt="2021-05-28T07:10:04.949" v="151" actId="478"/>
          <ac:picMkLst>
            <pc:docMk/>
            <pc:sldMk cId="3816030209" sldId="398"/>
            <ac:picMk id="66" creationId="{8876C825-3F6E-4257-99C0-EFA2CDA44998}"/>
          </ac:picMkLst>
        </pc:picChg>
      </pc:sldChg>
      <pc:sldChg chg="addSp delSp modSp new mod">
        <pc:chgData name="Charles Poulle" userId="d8ed067f-9798-4f05-9714-05bdc5e9fff6" providerId="ADAL" clId="{04AA56E1-2E5C-4735-9818-B3A429B7859E}" dt="2021-05-28T08:43:19.111" v="2667" actId="1036"/>
        <pc:sldMkLst>
          <pc:docMk/>
          <pc:sldMk cId="2450586717" sldId="399"/>
        </pc:sldMkLst>
        <pc:spChg chg="del mod">
          <ac:chgData name="Charles Poulle" userId="d8ed067f-9798-4f05-9714-05bdc5e9fff6" providerId="ADAL" clId="{04AA56E1-2E5C-4735-9818-B3A429B7859E}" dt="2021-05-28T07:32:58.231" v="1049" actId="478"/>
          <ac:spMkLst>
            <pc:docMk/>
            <pc:sldMk cId="2450586717" sldId="399"/>
            <ac:spMk id="2" creationId="{3D46AA74-1F67-484A-8B55-10C4066A6A63}"/>
          </ac:spMkLst>
        </pc:spChg>
        <pc:spChg chg="mod">
          <ac:chgData name="Charles Poulle" userId="d8ed067f-9798-4f05-9714-05bdc5e9fff6" providerId="ADAL" clId="{04AA56E1-2E5C-4735-9818-B3A429B7859E}" dt="2021-05-28T07:31:23.342" v="1006"/>
          <ac:spMkLst>
            <pc:docMk/>
            <pc:sldMk cId="2450586717" sldId="399"/>
            <ac:spMk id="4" creationId="{5CF3D79E-3117-4F76-AB47-E2A5999161FB}"/>
          </ac:spMkLst>
        </pc:spChg>
        <pc:spChg chg="mod">
          <ac:chgData name="Charles Poulle" userId="d8ed067f-9798-4f05-9714-05bdc5e9fff6" providerId="ADAL" clId="{04AA56E1-2E5C-4735-9818-B3A429B7859E}" dt="2021-05-28T07:31:23.342" v="1006"/>
          <ac:spMkLst>
            <pc:docMk/>
            <pc:sldMk cId="2450586717" sldId="399"/>
            <ac:spMk id="5" creationId="{CCC32AAA-6C63-42C8-AE93-BCF9CDFC05D0}"/>
          </ac:spMkLst>
        </pc:spChg>
        <pc:spChg chg="mod">
          <ac:chgData name="Charles Poulle" userId="d8ed067f-9798-4f05-9714-05bdc5e9fff6" providerId="ADAL" clId="{04AA56E1-2E5C-4735-9818-B3A429B7859E}" dt="2021-05-28T07:31:23.342" v="1006"/>
          <ac:spMkLst>
            <pc:docMk/>
            <pc:sldMk cId="2450586717" sldId="399"/>
            <ac:spMk id="6" creationId="{DE375FA6-B53A-4E86-8DCB-B748B11486E2}"/>
          </ac:spMkLst>
        </pc:spChg>
        <pc:spChg chg="mod">
          <ac:chgData name="Charles Poulle" userId="d8ed067f-9798-4f05-9714-05bdc5e9fff6" providerId="ADAL" clId="{04AA56E1-2E5C-4735-9818-B3A429B7859E}" dt="2021-05-28T07:31:23.342" v="1006"/>
          <ac:spMkLst>
            <pc:docMk/>
            <pc:sldMk cId="2450586717" sldId="399"/>
            <ac:spMk id="7" creationId="{72250A02-B782-4D21-8888-B02363FF07CE}"/>
          </ac:spMkLst>
        </pc:spChg>
        <pc:spChg chg="mod">
          <ac:chgData name="Charles Poulle" userId="d8ed067f-9798-4f05-9714-05bdc5e9fff6" providerId="ADAL" clId="{04AA56E1-2E5C-4735-9818-B3A429B7859E}" dt="2021-05-28T07:31:23.342" v="1006"/>
          <ac:spMkLst>
            <pc:docMk/>
            <pc:sldMk cId="2450586717" sldId="399"/>
            <ac:spMk id="8" creationId="{58EA727A-CF51-4945-A740-EB80DBB97BCE}"/>
          </ac:spMkLst>
        </pc:spChg>
        <pc:spChg chg="mod">
          <ac:chgData name="Charles Poulle" userId="d8ed067f-9798-4f05-9714-05bdc5e9fff6" providerId="ADAL" clId="{04AA56E1-2E5C-4735-9818-B3A429B7859E}" dt="2021-05-28T07:31:23.342" v="1006"/>
          <ac:spMkLst>
            <pc:docMk/>
            <pc:sldMk cId="2450586717" sldId="399"/>
            <ac:spMk id="9" creationId="{C0B7542A-740F-425C-B693-3CBD9CE2AF6D}"/>
          </ac:spMkLst>
        </pc:spChg>
        <pc:spChg chg="mod">
          <ac:chgData name="Charles Poulle" userId="d8ed067f-9798-4f05-9714-05bdc5e9fff6" providerId="ADAL" clId="{04AA56E1-2E5C-4735-9818-B3A429B7859E}" dt="2021-05-28T07:31:23.342" v="1006"/>
          <ac:spMkLst>
            <pc:docMk/>
            <pc:sldMk cId="2450586717" sldId="399"/>
            <ac:spMk id="10" creationId="{01AC78E4-65A9-4C6B-A346-282BC8418731}"/>
          </ac:spMkLst>
        </pc:spChg>
        <pc:spChg chg="mod">
          <ac:chgData name="Charles Poulle" userId="d8ed067f-9798-4f05-9714-05bdc5e9fff6" providerId="ADAL" clId="{04AA56E1-2E5C-4735-9818-B3A429B7859E}" dt="2021-05-28T07:31:23.342" v="1006"/>
          <ac:spMkLst>
            <pc:docMk/>
            <pc:sldMk cId="2450586717" sldId="399"/>
            <ac:spMk id="11" creationId="{0A76B829-EA96-4BC9-9421-384953FBAED3}"/>
          </ac:spMkLst>
        </pc:spChg>
        <pc:spChg chg="mod">
          <ac:chgData name="Charles Poulle" userId="d8ed067f-9798-4f05-9714-05bdc5e9fff6" providerId="ADAL" clId="{04AA56E1-2E5C-4735-9818-B3A429B7859E}" dt="2021-05-28T07:31:23.342" v="1006"/>
          <ac:spMkLst>
            <pc:docMk/>
            <pc:sldMk cId="2450586717" sldId="399"/>
            <ac:spMk id="12" creationId="{F9A0A337-8507-4997-AF19-D85AF073BEB7}"/>
          </ac:spMkLst>
        </pc:spChg>
        <pc:spChg chg="add mod">
          <ac:chgData name="Charles Poulle" userId="d8ed067f-9798-4f05-9714-05bdc5e9fff6" providerId="ADAL" clId="{04AA56E1-2E5C-4735-9818-B3A429B7859E}" dt="2021-05-28T07:33:19.093" v="1055" actId="1076"/>
          <ac:spMkLst>
            <pc:docMk/>
            <pc:sldMk cId="2450586717" sldId="399"/>
            <ac:spMk id="13" creationId="{97DFA856-AA52-422F-8E46-57F469409018}"/>
          </ac:spMkLst>
        </pc:spChg>
        <pc:spChg chg="add del mod">
          <ac:chgData name="Charles Poulle" userId="d8ed067f-9798-4f05-9714-05bdc5e9fff6" providerId="ADAL" clId="{04AA56E1-2E5C-4735-9818-B3A429B7859E}" dt="2021-05-28T07:33:04.839" v="1051" actId="478"/>
          <ac:spMkLst>
            <pc:docMk/>
            <pc:sldMk cId="2450586717" sldId="399"/>
            <ac:spMk id="15" creationId="{E5B4D447-F9D3-45C0-8F26-2DC3C892CC95}"/>
          </ac:spMkLst>
        </pc:spChg>
        <pc:spChg chg="mod">
          <ac:chgData name="Charles Poulle" userId="d8ed067f-9798-4f05-9714-05bdc5e9fff6" providerId="ADAL" clId="{04AA56E1-2E5C-4735-9818-B3A429B7859E}" dt="2021-05-28T07:33:35.133" v="1056"/>
          <ac:spMkLst>
            <pc:docMk/>
            <pc:sldMk cId="2450586717" sldId="399"/>
            <ac:spMk id="18" creationId="{E5873D13-6D5E-4C91-87CA-59CC9F196634}"/>
          </ac:spMkLst>
        </pc:spChg>
        <pc:spChg chg="mod">
          <ac:chgData name="Charles Poulle" userId="d8ed067f-9798-4f05-9714-05bdc5e9fff6" providerId="ADAL" clId="{04AA56E1-2E5C-4735-9818-B3A429B7859E}" dt="2021-05-28T07:33:35.133" v="1056"/>
          <ac:spMkLst>
            <pc:docMk/>
            <pc:sldMk cId="2450586717" sldId="399"/>
            <ac:spMk id="19" creationId="{BF96DAD8-D5CD-478D-9228-4EF247600FCA}"/>
          </ac:spMkLst>
        </pc:spChg>
        <pc:spChg chg="mod">
          <ac:chgData name="Charles Poulle" userId="d8ed067f-9798-4f05-9714-05bdc5e9fff6" providerId="ADAL" clId="{04AA56E1-2E5C-4735-9818-B3A429B7859E}" dt="2021-05-28T07:33:35.133" v="1056"/>
          <ac:spMkLst>
            <pc:docMk/>
            <pc:sldMk cId="2450586717" sldId="399"/>
            <ac:spMk id="21" creationId="{2D63971D-4A28-4F5A-836A-76068EF53F7A}"/>
          </ac:spMkLst>
        </pc:spChg>
        <pc:spChg chg="mod">
          <ac:chgData name="Charles Poulle" userId="d8ed067f-9798-4f05-9714-05bdc5e9fff6" providerId="ADAL" clId="{04AA56E1-2E5C-4735-9818-B3A429B7859E}" dt="2021-05-28T07:33:35.133" v="1056"/>
          <ac:spMkLst>
            <pc:docMk/>
            <pc:sldMk cId="2450586717" sldId="399"/>
            <ac:spMk id="22" creationId="{9BDD227C-19E2-4842-B9DA-08395E8E4C3C}"/>
          </ac:spMkLst>
        </pc:spChg>
        <pc:spChg chg="mod">
          <ac:chgData name="Charles Poulle" userId="d8ed067f-9798-4f05-9714-05bdc5e9fff6" providerId="ADAL" clId="{04AA56E1-2E5C-4735-9818-B3A429B7859E}" dt="2021-05-28T07:33:35.133" v="1056"/>
          <ac:spMkLst>
            <pc:docMk/>
            <pc:sldMk cId="2450586717" sldId="399"/>
            <ac:spMk id="23" creationId="{8BDD240C-EDA7-4568-9AD2-C29DD83DF43D}"/>
          </ac:spMkLst>
        </pc:spChg>
        <pc:spChg chg="mod">
          <ac:chgData name="Charles Poulle" userId="d8ed067f-9798-4f05-9714-05bdc5e9fff6" providerId="ADAL" clId="{04AA56E1-2E5C-4735-9818-B3A429B7859E}" dt="2021-05-28T07:33:35.133" v="1056"/>
          <ac:spMkLst>
            <pc:docMk/>
            <pc:sldMk cId="2450586717" sldId="399"/>
            <ac:spMk id="24" creationId="{A2E8B44B-9F23-46A4-8993-E7A2936BDDF7}"/>
          </ac:spMkLst>
        </pc:spChg>
        <pc:spChg chg="mod">
          <ac:chgData name="Charles Poulle" userId="d8ed067f-9798-4f05-9714-05bdc5e9fff6" providerId="ADAL" clId="{04AA56E1-2E5C-4735-9818-B3A429B7859E}" dt="2021-05-28T07:33:35.133" v="1056"/>
          <ac:spMkLst>
            <pc:docMk/>
            <pc:sldMk cId="2450586717" sldId="399"/>
            <ac:spMk id="25" creationId="{3BAE96B0-8B62-41F6-8FE3-0E4D7020AAEA}"/>
          </ac:spMkLst>
        </pc:spChg>
        <pc:spChg chg="add mod">
          <ac:chgData name="Charles Poulle" userId="d8ed067f-9798-4f05-9714-05bdc5e9fff6" providerId="ADAL" clId="{04AA56E1-2E5C-4735-9818-B3A429B7859E}" dt="2021-05-28T07:38:07.117" v="1470" actId="2085"/>
          <ac:spMkLst>
            <pc:docMk/>
            <pc:sldMk cId="2450586717" sldId="399"/>
            <ac:spMk id="26" creationId="{A4D19A45-C619-44B2-B667-5214CDA1B1C0}"/>
          </ac:spMkLst>
        </pc:spChg>
        <pc:spChg chg="add mod">
          <ac:chgData name="Charles Poulle" userId="d8ed067f-9798-4f05-9714-05bdc5e9fff6" providerId="ADAL" clId="{04AA56E1-2E5C-4735-9818-B3A429B7859E}" dt="2021-05-28T07:38:13.941" v="1471" actId="2085"/>
          <ac:spMkLst>
            <pc:docMk/>
            <pc:sldMk cId="2450586717" sldId="399"/>
            <ac:spMk id="27" creationId="{71A5EAB3-B19E-4110-B26A-54990D7AD4A9}"/>
          </ac:spMkLst>
        </pc:spChg>
        <pc:spChg chg="mod">
          <ac:chgData name="Charles Poulle" userId="d8ed067f-9798-4f05-9714-05bdc5e9fff6" providerId="ADAL" clId="{04AA56E1-2E5C-4735-9818-B3A429B7859E}" dt="2021-05-28T08:43:14.541" v="2649"/>
          <ac:spMkLst>
            <pc:docMk/>
            <pc:sldMk cId="2450586717" sldId="399"/>
            <ac:spMk id="30" creationId="{E8CC926F-A6D2-4693-9589-F8ACE5E7C6CA}"/>
          </ac:spMkLst>
        </pc:spChg>
        <pc:spChg chg="mod">
          <ac:chgData name="Charles Poulle" userId="d8ed067f-9798-4f05-9714-05bdc5e9fff6" providerId="ADAL" clId="{04AA56E1-2E5C-4735-9818-B3A429B7859E}" dt="2021-05-28T08:43:14.541" v="2649"/>
          <ac:spMkLst>
            <pc:docMk/>
            <pc:sldMk cId="2450586717" sldId="399"/>
            <ac:spMk id="31" creationId="{B868AF43-E63C-4182-A78B-8EEB3C12687E}"/>
          </ac:spMkLst>
        </pc:spChg>
        <pc:spChg chg="mod">
          <ac:chgData name="Charles Poulle" userId="d8ed067f-9798-4f05-9714-05bdc5e9fff6" providerId="ADAL" clId="{04AA56E1-2E5C-4735-9818-B3A429B7859E}" dt="2021-05-28T08:43:14.541" v="2649"/>
          <ac:spMkLst>
            <pc:docMk/>
            <pc:sldMk cId="2450586717" sldId="399"/>
            <ac:spMk id="33" creationId="{B0CC9746-5C21-4470-BAA1-CE4FDD32F4B4}"/>
          </ac:spMkLst>
        </pc:spChg>
        <pc:spChg chg="mod">
          <ac:chgData name="Charles Poulle" userId="d8ed067f-9798-4f05-9714-05bdc5e9fff6" providerId="ADAL" clId="{04AA56E1-2E5C-4735-9818-B3A429B7859E}" dt="2021-05-28T08:43:14.541" v="2649"/>
          <ac:spMkLst>
            <pc:docMk/>
            <pc:sldMk cId="2450586717" sldId="399"/>
            <ac:spMk id="34" creationId="{D55618A3-4CFC-4D30-92FD-3864F6BAFC60}"/>
          </ac:spMkLst>
        </pc:spChg>
        <pc:spChg chg="mod">
          <ac:chgData name="Charles Poulle" userId="d8ed067f-9798-4f05-9714-05bdc5e9fff6" providerId="ADAL" clId="{04AA56E1-2E5C-4735-9818-B3A429B7859E}" dt="2021-05-28T08:43:14.541" v="2649"/>
          <ac:spMkLst>
            <pc:docMk/>
            <pc:sldMk cId="2450586717" sldId="399"/>
            <ac:spMk id="35" creationId="{940987E3-C395-46C7-95D8-52170D6E40E0}"/>
          </ac:spMkLst>
        </pc:spChg>
        <pc:spChg chg="mod">
          <ac:chgData name="Charles Poulle" userId="d8ed067f-9798-4f05-9714-05bdc5e9fff6" providerId="ADAL" clId="{04AA56E1-2E5C-4735-9818-B3A429B7859E}" dt="2021-05-28T08:43:14.541" v="2649"/>
          <ac:spMkLst>
            <pc:docMk/>
            <pc:sldMk cId="2450586717" sldId="399"/>
            <ac:spMk id="36" creationId="{FC8F15BC-425C-4634-8052-A34538693903}"/>
          </ac:spMkLst>
        </pc:spChg>
        <pc:spChg chg="mod">
          <ac:chgData name="Charles Poulle" userId="d8ed067f-9798-4f05-9714-05bdc5e9fff6" providerId="ADAL" clId="{04AA56E1-2E5C-4735-9818-B3A429B7859E}" dt="2021-05-28T08:43:14.541" v="2649"/>
          <ac:spMkLst>
            <pc:docMk/>
            <pc:sldMk cId="2450586717" sldId="399"/>
            <ac:spMk id="37" creationId="{F15B7384-CB26-4863-AF3E-3F2D0AFC0513}"/>
          </ac:spMkLst>
        </pc:spChg>
        <pc:grpChg chg="add mod">
          <ac:chgData name="Charles Poulle" userId="d8ed067f-9798-4f05-9714-05bdc5e9fff6" providerId="ADAL" clId="{04AA56E1-2E5C-4735-9818-B3A429B7859E}" dt="2021-05-28T08:43:19.111" v="2667" actId="1036"/>
          <ac:grpSpMkLst>
            <pc:docMk/>
            <pc:sldMk cId="2450586717" sldId="399"/>
            <ac:grpSpMk id="3" creationId="{5165817E-E428-4A5C-A85C-BC245A1A2CF8}"/>
          </ac:grpSpMkLst>
        </pc:grpChg>
        <pc:grpChg chg="add del mod">
          <ac:chgData name="Charles Poulle" userId="d8ed067f-9798-4f05-9714-05bdc5e9fff6" providerId="ADAL" clId="{04AA56E1-2E5C-4735-9818-B3A429B7859E}" dt="2021-05-28T08:43:02.972" v="2648" actId="478"/>
          <ac:grpSpMkLst>
            <pc:docMk/>
            <pc:sldMk cId="2450586717" sldId="399"/>
            <ac:grpSpMk id="16" creationId="{9077537F-A8F1-465C-86B7-E0D224C00D63}"/>
          </ac:grpSpMkLst>
        </pc:grpChg>
        <pc:grpChg chg="mod">
          <ac:chgData name="Charles Poulle" userId="d8ed067f-9798-4f05-9714-05bdc5e9fff6" providerId="ADAL" clId="{04AA56E1-2E5C-4735-9818-B3A429B7859E}" dt="2021-05-28T07:33:35.133" v="1056"/>
          <ac:grpSpMkLst>
            <pc:docMk/>
            <pc:sldMk cId="2450586717" sldId="399"/>
            <ac:grpSpMk id="17" creationId="{B11C7825-6C87-41D2-8D98-98C942135AA9}"/>
          </ac:grpSpMkLst>
        </pc:grpChg>
        <pc:grpChg chg="mod">
          <ac:chgData name="Charles Poulle" userId="d8ed067f-9798-4f05-9714-05bdc5e9fff6" providerId="ADAL" clId="{04AA56E1-2E5C-4735-9818-B3A429B7859E}" dt="2021-05-28T07:33:35.133" v="1056"/>
          <ac:grpSpMkLst>
            <pc:docMk/>
            <pc:sldMk cId="2450586717" sldId="399"/>
            <ac:grpSpMk id="20" creationId="{B85FF1FC-8218-4C9F-BDAB-0A938F16A428}"/>
          </ac:grpSpMkLst>
        </pc:grpChg>
        <pc:grpChg chg="add mod">
          <ac:chgData name="Charles Poulle" userId="d8ed067f-9798-4f05-9714-05bdc5e9fff6" providerId="ADAL" clId="{04AA56E1-2E5C-4735-9818-B3A429B7859E}" dt="2021-05-28T08:43:14.541" v="2649"/>
          <ac:grpSpMkLst>
            <pc:docMk/>
            <pc:sldMk cId="2450586717" sldId="399"/>
            <ac:grpSpMk id="28" creationId="{E215395A-B2BE-48DB-B13A-10884DD82F18}"/>
          </ac:grpSpMkLst>
        </pc:grpChg>
        <pc:grpChg chg="mod">
          <ac:chgData name="Charles Poulle" userId="d8ed067f-9798-4f05-9714-05bdc5e9fff6" providerId="ADAL" clId="{04AA56E1-2E5C-4735-9818-B3A429B7859E}" dt="2021-05-28T08:43:14.541" v="2649"/>
          <ac:grpSpMkLst>
            <pc:docMk/>
            <pc:sldMk cId="2450586717" sldId="399"/>
            <ac:grpSpMk id="29" creationId="{5DAD62C0-A979-4CEF-9FFA-89FDC6A3759E}"/>
          </ac:grpSpMkLst>
        </pc:grpChg>
        <pc:grpChg chg="mod">
          <ac:chgData name="Charles Poulle" userId="d8ed067f-9798-4f05-9714-05bdc5e9fff6" providerId="ADAL" clId="{04AA56E1-2E5C-4735-9818-B3A429B7859E}" dt="2021-05-28T08:43:14.541" v="2649"/>
          <ac:grpSpMkLst>
            <pc:docMk/>
            <pc:sldMk cId="2450586717" sldId="399"/>
            <ac:grpSpMk id="32" creationId="{763E30F5-25C9-4D94-A555-081592E4D398}"/>
          </ac:grpSpMkLst>
        </pc:grpChg>
      </pc:sldChg>
      <pc:sldChg chg="addSp delSp modSp add mod">
        <pc:chgData name="Charles Poulle" userId="d8ed067f-9798-4f05-9714-05bdc5e9fff6" providerId="ADAL" clId="{04AA56E1-2E5C-4735-9818-B3A429B7859E}" dt="2021-05-28T08:41:18.337" v="2553" actId="1036"/>
        <pc:sldMkLst>
          <pc:docMk/>
          <pc:sldMk cId="3185903778" sldId="400"/>
        </pc:sldMkLst>
        <pc:spChg chg="mod">
          <ac:chgData name="Charles Poulle" userId="d8ed067f-9798-4f05-9714-05bdc5e9fff6" providerId="ADAL" clId="{04AA56E1-2E5C-4735-9818-B3A429B7859E}" dt="2021-05-28T07:35:06.722" v="1098" actId="1076"/>
          <ac:spMkLst>
            <pc:docMk/>
            <pc:sldMk cId="3185903778" sldId="400"/>
            <ac:spMk id="13" creationId="{97DFA856-AA52-422F-8E46-57F469409018}"/>
          </ac:spMkLst>
        </pc:spChg>
        <pc:spChg chg="mod">
          <ac:chgData name="Charles Poulle" userId="d8ed067f-9798-4f05-9714-05bdc5e9fff6" providerId="ADAL" clId="{04AA56E1-2E5C-4735-9818-B3A429B7859E}" dt="2021-05-28T07:38:22.727" v="1472" actId="2085"/>
          <ac:spMkLst>
            <pc:docMk/>
            <pc:sldMk cId="3185903778" sldId="400"/>
            <ac:spMk id="26" creationId="{A4D19A45-C619-44B2-B667-5214CDA1B1C0}"/>
          </ac:spMkLst>
        </pc:spChg>
        <pc:spChg chg="mod">
          <ac:chgData name="Charles Poulle" userId="d8ed067f-9798-4f05-9714-05bdc5e9fff6" providerId="ADAL" clId="{04AA56E1-2E5C-4735-9818-B3A429B7859E}" dt="2021-05-28T07:38:22.727" v="1472" actId="2085"/>
          <ac:spMkLst>
            <pc:docMk/>
            <pc:sldMk cId="3185903778" sldId="400"/>
            <ac:spMk id="27" creationId="{71A5EAB3-B19E-4110-B26A-54990D7AD4A9}"/>
          </ac:spMkLst>
        </pc:spChg>
        <pc:spChg chg="mod">
          <ac:chgData name="Charles Poulle" userId="d8ed067f-9798-4f05-9714-05bdc5e9fff6" providerId="ADAL" clId="{04AA56E1-2E5C-4735-9818-B3A429B7859E}" dt="2021-05-28T07:35:26.164" v="1100"/>
          <ac:spMkLst>
            <pc:docMk/>
            <pc:sldMk cId="3185903778" sldId="400"/>
            <ac:spMk id="31" creationId="{68759359-9FB5-4261-9BEC-EA5B5A23723F}"/>
          </ac:spMkLst>
        </pc:spChg>
        <pc:spChg chg="mod">
          <ac:chgData name="Charles Poulle" userId="d8ed067f-9798-4f05-9714-05bdc5e9fff6" providerId="ADAL" clId="{04AA56E1-2E5C-4735-9818-B3A429B7859E}" dt="2021-05-28T07:35:26.164" v="1100"/>
          <ac:spMkLst>
            <pc:docMk/>
            <pc:sldMk cId="3185903778" sldId="400"/>
            <ac:spMk id="32" creationId="{D61BD0FC-5DDC-4AA8-8B71-006F2F719D7E}"/>
          </ac:spMkLst>
        </pc:spChg>
        <pc:spChg chg="mod">
          <ac:chgData name="Charles Poulle" userId="d8ed067f-9798-4f05-9714-05bdc5e9fff6" providerId="ADAL" clId="{04AA56E1-2E5C-4735-9818-B3A429B7859E}" dt="2021-05-28T07:35:26.164" v="1100"/>
          <ac:spMkLst>
            <pc:docMk/>
            <pc:sldMk cId="3185903778" sldId="400"/>
            <ac:spMk id="33" creationId="{EA64EABF-29B7-4FC6-B00C-8875E3D26CB9}"/>
          </ac:spMkLst>
        </pc:spChg>
        <pc:spChg chg="mod">
          <ac:chgData name="Charles Poulle" userId="d8ed067f-9798-4f05-9714-05bdc5e9fff6" providerId="ADAL" clId="{04AA56E1-2E5C-4735-9818-B3A429B7859E}" dt="2021-05-28T07:35:26.164" v="1100"/>
          <ac:spMkLst>
            <pc:docMk/>
            <pc:sldMk cId="3185903778" sldId="400"/>
            <ac:spMk id="34" creationId="{A2E9C1FF-D52A-4354-B228-13BC5AD6C05B}"/>
          </ac:spMkLst>
        </pc:spChg>
        <pc:spChg chg="mod">
          <ac:chgData name="Charles Poulle" userId="d8ed067f-9798-4f05-9714-05bdc5e9fff6" providerId="ADAL" clId="{04AA56E1-2E5C-4735-9818-B3A429B7859E}" dt="2021-05-28T07:35:26.164" v="1100"/>
          <ac:spMkLst>
            <pc:docMk/>
            <pc:sldMk cId="3185903778" sldId="400"/>
            <ac:spMk id="35" creationId="{B4BADBB7-EE51-42EB-BCFE-7AF08E1ACA00}"/>
          </ac:spMkLst>
        </pc:spChg>
        <pc:spChg chg="mod">
          <ac:chgData name="Charles Poulle" userId="d8ed067f-9798-4f05-9714-05bdc5e9fff6" providerId="ADAL" clId="{04AA56E1-2E5C-4735-9818-B3A429B7859E}" dt="2021-05-28T07:35:26.164" v="1100"/>
          <ac:spMkLst>
            <pc:docMk/>
            <pc:sldMk cId="3185903778" sldId="400"/>
            <ac:spMk id="36" creationId="{3C974322-968F-4D42-9BD7-27669F8FB3BD}"/>
          </ac:spMkLst>
        </pc:spChg>
        <pc:spChg chg="mod">
          <ac:chgData name="Charles Poulle" userId="d8ed067f-9798-4f05-9714-05bdc5e9fff6" providerId="ADAL" clId="{04AA56E1-2E5C-4735-9818-B3A429B7859E}" dt="2021-05-28T07:35:56.313" v="1105"/>
          <ac:spMkLst>
            <pc:docMk/>
            <pc:sldMk cId="3185903778" sldId="400"/>
            <ac:spMk id="38" creationId="{5F0464C1-2FD3-45B9-B428-D5DFDC0EA824}"/>
          </ac:spMkLst>
        </pc:spChg>
        <pc:spChg chg="mod">
          <ac:chgData name="Charles Poulle" userId="d8ed067f-9798-4f05-9714-05bdc5e9fff6" providerId="ADAL" clId="{04AA56E1-2E5C-4735-9818-B3A429B7859E}" dt="2021-05-28T07:35:56.313" v="1105"/>
          <ac:spMkLst>
            <pc:docMk/>
            <pc:sldMk cId="3185903778" sldId="400"/>
            <ac:spMk id="39" creationId="{1ABCD501-6DE5-4C7A-B366-0D38F31E9802}"/>
          </ac:spMkLst>
        </pc:spChg>
        <pc:spChg chg="mod">
          <ac:chgData name="Charles Poulle" userId="d8ed067f-9798-4f05-9714-05bdc5e9fff6" providerId="ADAL" clId="{04AA56E1-2E5C-4735-9818-B3A429B7859E}" dt="2021-05-28T07:35:56.313" v="1105"/>
          <ac:spMkLst>
            <pc:docMk/>
            <pc:sldMk cId="3185903778" sldId="400"/>
            <ac:spMk id="40" creationId="{98502852-A16F-4AB2-A3B5-C13075EB67AE}"/>
          </ac:spMkLst>
        </pc:spChg>
        <pc:spChg chg="mod">
          <ac:chgData name="Charles Poulle" userId="d8ed067f-9798-4f05-9714-05bdc5e9fff6" providerId="ADAL" clId="{04AA56E1-2E5C-4735-9818-B3A429B7859E}" dt="2021-05-28T07:35:56.313" v="1105"/>
          <ac:spMkLst>
            <pc:docMk/>
            <pc:sldMk cId="3185903778" sldId="400"/>
            <ac:spMk id="41" creationId="{9B5860BB-5D07-4090-BFF8-33B3789F78D2}"/>
          </ac:spMkLst>
        </pc:spChg>
        <pc:spChg chg="add mod">
          <ac:chgData name="Charles Poulle" userId="d8ed067f-9798-4f05-9714-05bdc5e9fff6" providerId="ADAL" clId="{04AA56E1-2E5C-4735-9818-B3A429B7859E}" dt="2021-05-28T08:41:18.337" v="2553" actId="1036"/>
          <ac:spMkLst>
            <pc:docMk/>
            <pc:sldMk cId="3185903778" sldId="400"/>
            <ac:spMk id="42" creationId="{2EDCAE74-E7AF-4E35-A4C5-9617326B7A1B}"/>
          </ac:spMkLst>
        </pc:spChg>
        <pc:grpChg chg="del">
          <ac:chgData name="Charles Poulle" userId="d8ed067f-9798-4f05-9714-05bdc5e9fff6" providerId="ADAL" clId="{04AA56E1-2E5C-4735-9818-B3A429B7859E}" dt="2021-05-28T07:35:09.486" v="1099" actId="478"/>
          <ac:grpSpMkLst>
            <pc:docMk/>
            <pc:sldMk cId="3185903778" sldId="400"/>
            <ac:grpSpMk id="3" creationId="{5165817E-E428-4A5C-A85C-BC245A1A2CF8}"/>
          </ac:grpSpMkLst>
        </pc:grpChg>
        <pc:grpChg chg="mod">
          <ac:chgData name="Charles Poulle" userId="d8ed067f-9798-4f05-9714-05bdc5e9fff6" providerId="ADAL" clId="{04AA56E1-2E5C-4735-9818-B3A429B7859E}" dt="2021-05-28T08:41:11.677" v="2534" actId="1038"/>
          <ac:grpSpMkLst>
            <pc:docMk/>
            <pc:sldMk cId="3185903778" sldId="400"/>
            <ac:grpSpMk id="16" creationId="{9077537F-A8F1-465C-86B7-E0D224C00D63}"/>
          </ac:grpSpMkLst>
        </pc:grpChg>
        <pc:grpChg chg="add mod ord">
          <ac:chgData name="Charles Poulle" userId="d8ed067f-9798-4f05-9714-05bdc5e9fff6" providerId="ADAL" clId="{04AA56E1-2E5C-4735-9818-B3A429B7859E}" dt="2021-05-28T08:41:18.337" v="2553" actId="1036"/>
          <ac:grpSpMkLst>
            <pc:docMk/>
            <pc:sldMk cId="3185903778" sldId="400"/>
            <ac:grpSpMk id="28" creationId="{695FC4D7-5C99-4664-8EEB-C507E6BE1C65}"/>
          </ac:grpSpMkLst>
        </pc:grpChg>
        <pc:grpChg chg="mod">
          <ac:chgData name="Charles Poulle" userId="d8ed067f-9798-4f05-9714-05bdc5e9fff6" providerId="ADAL" clId="{04AA56E1-2E5C-4735-9818-B3A429B7859E}" dt="2021-05-28T07:35:26.164" v="1100"/>
          <ac:grpSpMkLst>
            <pc:docMk/>
            <pc:sldMk cId="3185903778" sldId="400"/>
            <ac:grpSpMk id="29" creationId="{E0E5C1F1-7DE7-45CB-A78D-2958E47761F5}"/>
          </ac:grpSpMkLst>
        </pc:grpChg>
        <pc:grpChg chg="mod">
          <ac:chgData name="Charles Poulle" userId="d8ed067f-9798-4f05-9714-05bdc5e9fff6" providerId="ADAL" clId="{04AA56E1-2E5C-4735-9818-B3A429B7859E}" dt="2021-05-28T07:35:26.164" v="1100"/>
          <ac:grpSpMkLst>
            <pc:docMk/>
            <pc:sldMk cId="3185903778" sldId="400"/>
            <ac:grpSpMk id="30" creationId="{05602846-76FB-4811-AE08-CF9A78AB8A16}"/>
          </ac:grpSpMkLst>
        </pc:grpChg>
        <pc:grpChg chg="add mod ord">
          <ac:chgData name="Charles Poulle" userId="d8ed067f-9798-4f05-9714-05bdc5e9fff6" providerId="ADAL" clId="{04AA56E1-2E5C-4735-9818-B3A429B7859E}" dt="2021-05-28T08:41:18.337" v="2553" actId="1036"/>
          <ac:grpSpMkLst>
            <pc:docMk/>
            <pc:sldMk cId="3185903778" sldId="400"/>
            <ac:grpSpMk id="37" creationId="{BD29245F-0322-42DE-AAD0-550ED36292F3}"/>
          </ac:grpSpMkLst>
        </pc:grpChg>
      </pc:sldChg>
      <pc:sldChg chg="addSp delSp modSp add mod">
        <pc:chgData name="Charles Poulle" userId="d8ed067f-9798-4f05-9714-05bdc5e9fff6" providerId="ADAL" clId="{04AA56E1-2E5C-4735-9818-B3A429B7859E}" dt="2021-05-28T07:40:57.769" v="1594" actId="1037"/>
        <pc:sldMkLst>
          <pc:docMk/>
          <pc:sldMk cId="563743385" sldId="401"/>
        </pc:sldMkLst>
        <pc:spChg chg="mod">
          <ac:chgData name="Charles Poulle" userId="d8ed067f-9798-4f05-9714-05bdc5e9fff6" providerId="ADAL" clId="{04AA56E1-2E5C-4735-9818-B3A429B7859E}" dt="2021-05-28T07:40:00.313" v="1495" actId="255"/>
          <ac:spMkLst>
            <pc:docMk/>
            <pc:sldMk cId="563743385" sldId="401"/>
            <ac:spMk id="13" creationId="{97DFA856-AA52-422F-8E46-57F469409018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31" creationId="{67107C7A-66F7-4135-9FEA-2E2897336B90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32" creationId="{14FE59C4-12FA-407A-9B7A-EA8F8E0E859D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33" creationId="{65CCC3D0-06D4-45B0-9836-5583965F4AD4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34" creationId="{E015F847-871F-4182-9957-9745469BB8BE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35" creationId="{2C895658-CEEE-469A-9028-045CE70A8610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36" creationId="{154156A6-6BE7-4D5A-B799-3F28F2825D86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39" creationId="{FEB2B4DC-17F9-4094-A97E-9062EF3F797F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42" creationId="{63D7EF12-0DA4-41CD-B368-EB9554AB90D0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43" creationId="{6A52699F-33A9-4EDA-A66A-45CED861F38F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44" creationId="{B24BE6D2-E29B-4139-8F1D-4FB345EE5176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45" creationId="{B903BD38-29D3-49A9-B9A9-A692D62A3CA5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46" creationId="{8EA83CA1-3225-48BF-821A-362E3B0916D5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47" creationId="{C7E24BEA-045A-494E-8AEC-4DA252E46837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48" creationId="{85E5C3B5-FFAA-4EAB-9090-C0D5295ACF55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49" creationId="{03F743E8-0179-4188-8FA4-DE199511FF3A}"/>
          </ac:spMkLst>
        </pc:spChg>
        <pc:spChg chg="mod">
          <ac:chgData name="Charles Poulle" userId="d8ed067f-9798-4f05-9714-05bdc5e9fff6" providerId="ADAL" clId="{04AA56E1-2E5C-4735-9818-B3A429B7859E}" dt="2021-05-28T07:40:37.754" v="1496"/>
          <ac:spMkLst>
            <pc:docMk/>
            <pc:sldMk cId="563743385" sldId="401"/>
            <ac:spMk id="50" creationId="{F1E14654-284A-4EE3-8DF8-D294A3812CCE}"/>
          </ac:spMkLst>
        </pc:spChg>
        <pc:grpChg chg="del">
          <ac:chgData name="Charles Poulle" userId="d8ed067f-9798-4f05-9714-05bdc5e9fff6" providerId="ADAL" clId="{04AA56E1-2E5C-4735-9818-B3A429B7859E}" dt="2021-05-28T07:39:35.876" v="1477" actId="478"/>
          <ac:grpSpMkLst>
            <pc:docMk/>
            <pc:sldMk cId="563743385" sldId="401"/>
            <ac:grpSpMk id="3" creationId="{5165817E-E428-4A5C-A85C-BC245A1A2CF8}"/>
          </ac:grpSpMkLst>
        </pc:grpChg>
        <pc:grpChg chg="add mod">
          <ac:chgData name="Charles Poulle" userId="d8ed067f-9798-4f05-9714-05bdc5e9fff6" providerId="ADAL" clId="{04AA56E1-2E5C-4735-9818-B3A429B7859E}" dt="2021-05-28T07:40:57.769" v="1594" actId="1037"/>
          <ac:grpSpMkLst>
            <pc:docMk/>
            <pc:sldMk cId="563743385" sldId="401"/>
            <ac:grpSpMk id="28" creationId="{29FC781B-7B6B-4E85-8195-22DF3AD018A7}"/>
          </ac:grpSpMkLst>
        </pc:grpChg>
        <pc:grpChg chg="mod">
          <ac:chgData name="Charles Poulle" userId="d8ed067f-9798-4f05-9714-05bdc5e9fff6" providerId="ADAL" clId="{04AA56E1-2E5C-4735-9818-B3A429B7859E}" dt="2021-05-28T07:40:37.754" v="1496"/>
          <ac:grpSpMkLst>
            <pc:docMk/>
            <pc:sldMk cId="563743385" sldId="401"/>
            <ac:grpSpMk id="29" creationId="{3BD4505E-DE9C-4421-8B88-CBD08E5D31F0}"/>
          </ac:grpSpMkLst>
        </pc:grpChg>
        <pc:grpChg chg="mod">
          <ac:chgData name="Charles Poulle" userId="d8ed067f-9798-4f05-9714-05bdc5e9fff6" providerId="ADAL" clId="{04AA56E1-2E5C-4735-9818-B3A429B7859E}" dt="2021-05-28T07:40:37.754" v="1496"/>
          <ac:grpSpMkLst>
            <pc:docMk/>
            <pc:sldMk cId="563743385" sldId="401"/>
            <ac:grpSpMk id="30" creationId="{CD379EB5-5928-4DC7-83FC-1E6F923658A2}"/>
          </ac:grpSpMkLst>
        </pc:grpChg>
        <pc:grpChg chg="mod">
          <ac:chgData name="Charles Poulle" userId="d8ed067f-9798-4f05-9714-05bdc5e9fff6" providerId="ADAL" clId="{04AA56E1-2E5C-4735-9818-B3A429B7859E}" dt="2021-05-28T07:40:37.754" v="1496"/>
          <ac:grpSpMkLst>
            <pc:docMk/>
            <pc:sldMk cId="563743385" sldId="401"/>
            <ac:grpSpMk id="37" creationId="{74DC614B-3912-4AB6-93FE-B8A75CF3CAB0}"/>
          </ac:grpSpMkLst>
        </pc:grpChg>
        <pc:grpChg chg="mod">
          <ac:chgData name="Charles Poulle" userId="d8ed067f-9798-4f05-9714-05bdc5e9fff6" providerId="ADAL" clId="{04AA56E1-2E5C-4735-9818-B3A429B7859E}" dt="2021-05-28T07:40:37.754" v="1496"/>
          <ac:grpSpMkLst>
            <pc:docMk/>
            <pc:sldMk cId="563743385" sldId="401"/>
            <ac:grpSpMk id="38" creationId="{804AFDD5-B353-4ED4-A74F-988CB9BA9931}"/>
          </ac:grpSpMkLst>
        </pc:grpChg>
        <pc:grpChg chg="mod">
          <ac:chgData name="Charles Poulle" userId="d8ed067f-9798-4f05-9714-05bdc5e9fff6" providerId="ADAL" clId="{04AA56E1-2E5C-4735-9818-B3A429B7859E}" dt="2021-05-28T07:40:37.754" v="1496"/>
          <ac:grpSpMkLst>
            <pc:docMk/>
            <pc:sldMk cId="563743385" sldId="401"/>
            <ac:grpSpMk id="40" creationId="{F43B8096-C303-4D7A-B345-1EEC55FB248A}"/>
          </ac:grpSpMkLst>
        </pc:grpChg>
        <pc:grpChg chg="mod">
          <ac:chgData name="Charles Poulle" userId="d8ed067f-9798-4f05-9714-05bdc5e9fff6" providerId="ADAL" clId="{04AA56E1-2E5C-4735-9818-B3A429B7859E}" dt="2021-05-28T07:40:37.754" v="1496"/>
          <ac:grpSpMkLst>
            <pc:docMk/>
            <pc:sldMk cId="563743385" sldId="401"/>
            <ac:grpSpMk id="41" creationId="{140AF22D-EA13-4C9E-8954-2461F70C746A}"/>
          </ac:grpSpMkLst>
        </pc:grpChg>
      </pc:sldChg>
      <pc:sldChg chg="addSp delSp modSp add mod">
        <pc:chgData name="Charles Poulle" userId="d8ed067f-9798-4f05-9714-05bdc5e9fff6" providerId="ADAL" clId="{04AA56E1-2E5C-4735-9818-B3A429B7859E}" dt="2021-05-28T07:50:45.414" v="1929" actId="14100"/>
        <pc:sldMkLst>
          <pc:docMk/>
          <pc:sldMk cId="1045126793" sldId="402"/>
        </pc:sldMkLst>
        <pc:spChg chg="add mod">
          <ac:chgData name="Charles Poulle" userId="d8ed067f-9798-4f05-9714-05bdc5e9fff6" providerId="ADAL" clId="{04AA56E1-2E5C-4735-9818-B3A429B7859E}" dt="2021-05-28T07:48:23.783" v="1830" actId="1036"/>
          <ac:spMkLst>
            <pc:docMk/>
            <pc:sldMk cId="1045126793" sldId="402"/>
            <ac:spMk id="6" creationId="{6809B7C1-3EAC-4DB1-84BE-B476576B53A0}"/>
          </ac:spMkLst>
        </pc:spChg>
        <pc:spChg chg="add mod">
          <ac:chgData name="Charles Poulle" userId="d8ed067f-9798-4f05-9714-05bdc5e9fff6" providerId="ADAL" clId="{04AA56E1-2E5C-4735-9818-B3A429B7859E}" dt="2021-05-28T07:48:43.556" v="1876" actId="1036"/>
          <ac:spMkLst>
            <pc:docMk/>
            <pc:sldMk cId="1045126793" sldId="402"/>
            <ac:spMk id="7" creationId="{63DC0C28-9331-44E0-AD03-D17BCE9DDBC0}"/>
          </ac:spMkLst>
        </pc:spChg>
        <pc:spChg chg="add del mod">
          <ac:chgData name="Charles Poulle" userId="d8ed067f-9798-4f05-9714-05bdc5e9fff6" providerId="ADAL" clId="{04AA56E1-2E5C-4735-9818-B3A429B7859E}" dt="2021-05-28T07:46:02.994" v="1779" actId="478"/>
          <ac:spMkLst>
            <pc:docMk/>
            <pc:sldMk cId="1045126793" sldId="402"/>
            <ac:spMk id="8" creationId="{2ED26E6D-2990-4511-A397-FB4151CE417C}"/>
          </ac:spMkLst>
        </pc:spChg>
        <pc:spChg chg="add mod">
          <ac:chgData name="Charles Poulle" userId="d8ed067f-9798-4f05-9714-05bdc5e9fff6" providerId="ADAL" clId="{04AA56E1-2E5C-4735-9818-B3A429B7859E}" dt="2021-05-28T07:48:33.401" v="1862" actId="1037"/>
          <ac:spMkLst>
            <pc:docMk/>
            <pc:sldMk cId="1045126793" sldId="402"/>
            <ac:spMk id="9" creationId="{8F51169E-5421-4BE3-945E-DF8F619F37DC}"/>
          </ac:spMkLst>
        </pc:spChg>
        <pc:spChg chg="del">
          <ac:chgData name="Charles Poulle" userId="d8ed067f-9798-4f05-9714-05bdc5e9fff6" providerId="ADAL" clId="{04AA56E1-2E5C-4735-9818-B3A429B7859E}" dt="2021-05-28T07:42:21.547" v="1605" actId="478"/>
          <ac:spMkLst>
            <pc:docMk/>
            <pc:sldMk cId="1045126793" sldId="402"/>
            <ac:spMk id="10" creationId="{7481EFA9-37FC-4388-A6F4-D1A674EF9D22}"/>
          </ac:spMkLst>
        </pc:spChg>
        <pc:spChg chg="del">
          <ac:chgData name="Charles Poulle" userId="d8ed067f-9798-4f05-9714-05bdc5e9fff6" providerId="ADAL" clId="{04AA56E1-2E5C-4735-9818-B3A429B7859E}" dt="2021-05-28T07:42:26.241" v="1607" actId="478"/>
          <ac:spMkLst>
            <pc:docMk/>
            <pc:sldMk cId="1045126793" sldId="402"/>
            <ac:spMk id="11" creationId="{E325ECFC-F3E2-4BFB-9E41-C38C4530332C}"/>
          </ac:spMkLst>
        </pc:spChg>
        <pc:spChg chg="add mod">
          <ac:chgData name="Charles Poulle" userId="d8ed067f-9798-4f05-9714-05bdc5e9fff6" providerId="ADAL" clId="{04AA56E1-2E5C-4735-9818-B3A429B7859E}" dt="2021-05-28T07:48:33.401" v="1862" actId="1037"/>
          <ac:spMkLst>
            <pc:docMk/>
            <pc:sldMk cId="1045126793" sldId="402"/>
            <ac:spMk id="12" creationId="{38958532-D6C7-44D8-9120-39CBEEFC12E5}"/>
          </ac:spMkLst>
        </pc:spChg>
        <pc:spChg chg="add mod">
          <ac:chgData name="Charles Poulle" userId="d8ed067f-9798-4f05-9714-05bdc5e9fff6" providerId="ADAL" clId="{04AA56E1-2E5C-4735-9818-B3A429B7859E}" dt="2021-05-28T07:47:58.643" v="1817" actId="20577"/>
          <ac:spMkLst>
            <pc:docMk/>
            <pc:sldMk cId="1045126793" sldId="402"/>
            <ac:spMk id="13" creationId="{594C0D09-F457-4481-A599-5D267CE40A53}"/>
          </ac:spMkLst>
        </pc:spChg>
        <pc:spChg chg="mod">
          <ac:chgData name="Charles Poulle" userId="d8ed067f-9798-4f05-9714-05bdc5e9fff6" providerId="ADAL" clId="{04AA56E1-2E5C-4735-9818-B3A429B7859E}" dt="2021-05-28T07:49:05.057" v="1877"/>
          <ac:spMkLst>
            <pc:docMk/>
            <pc:sldMk cId="1045126793" sldId="402"/>
            <ac:spMk id="17" creationId="{3DB4CE7D-370D-4680-8DCC-58FDF5CCBEE0}"/>
          </ac:spMkLst>
        </pc:spChg>
        <pc:spChg chg="mod">
          <ac:chgData name="Charles Poulle" userId="d8ed067f-9798-4f05-9714-05bdc5e9fff6" providerId="ADAL" clId="{04AA56E1-2E5C-4735-9818-B3A429B7859E}" dt="2021-05-28T07:49:05.057" v="1877"/>
          <ac:spMkLst>
            <pc:docMk/>
            <pc:sldMk cId="1045126793" sldId="402"/>
            <ac:spMk id="18" creationId="{8261F047-2C35-4E91-BC84-F58E5456FBE6}"/>
          </ac:spMkLst>
        </pc:spChg>
        <pc:spChg chg="add mod">
          <ac:chgData name="Charles Poulle" userId="d8ed067f-9798-4f05-9714-05bdc5e9fff6" providerId="ADAL" clId="{04AA56E1-2E5C-4735-9818-B3A429B7859E}" dt="2021-05-28T07:50:34.954" v="1925" actId="1037"/>
          <ac:spMkLst>
            <pc:docMk/>
            <pc:sldMk cId="1045126793" sldId="402"/>
            <ac:spMk id="19" creationId="{70F3EA25-9965-4ACF-B9B7-27A5BBD8081A}"/>
          </ac:spMkLst>
        </pc:spChg>
        <pc:grpChg chg="add mod">
          <ac:chgData name="Charles Poulle" userId="d8ed067f-9798-4f05-9714-05bdc5e9fff6" providerId="ADAL" clId="{04AA56E1-2E5C-4735-9818-B3A429B7859E}" dt="2021-05-28T07:50:45.414" v="1929" actId="14100"/>
          <ac:grpSpMkLst>
            <pc:docMk/>
            <pc:sldMk cId="1045126793" sldId="402"/>
            <ac:grpSpMk id="16" creationId="{2E571DFC-BF7A-4BF9-A0EB-7ACFBA754BA8}"/>
          </ac:grpSpMkLst>
        </pc:grpChg>
        <pc:picChg chg="del">
          <ac:chgData name="Charles Poulle" userId="d8ed067f-9798-4f05-9714-05bdc5e9fff6" providerId="ADAL" clId="{04AA56E1-2E5C-4735-9818-B3A429B7859E}" dt="2021-05-28T07:42:17.574" v="1604" actId="478"/>
          <ac:picMkLst>
            <pc:docMk/>
            <pc:sldMk cId="1045126793" sldId="402"/>
            <ac:picMk id="14" creationId="{9A7BFA1E-06B4-446D-B74B-2E04C7FD1E3F}"/>
          </ac:picMkLst>
        </pc:picChg>
        <pc:picChg chg="del">
          <ac:chgData name="Charles Poulle" userId="d8ed067f-9798-4f05-9714-05bdc5e9fff6" providerId="ADAL" clId="{04AA56E1-2E5C-4735-9818-B3A429B7859E}" dt="2021-05-28T07:42:23.013" v="1606" actId="478"/>
          <ac:picMkLst>
            <pc:docMk/>
            <pc:sldMk cId="1045126793" sldId="402"/>
            <ac:picMk id="15" creationId="{A0AA698A-A8FC-4ADF-99A6-F574552AF85F}"/>
          </ac:picMkLst>
        </pc:picChg>
      </pc:sldChg>
      <pc:sldChg chg="new del">
        <pc:chgData name="Charles Poulle" userId="d8ed067f-9798-4f05-9714-05bdc5e9fff6" providerId="ADAL" clId="{04AA56E1-2E5C-4735-9818-B3A429B7859E}" dt="2021-05-28T07:42:02.302" v="1600" actId="47"/>
        <pc:sldMkLst>
          <pc:docMk/>
          <pc:sldMk cId="3697192577" sldId="402"/>
        </pc:sldMkLst>
      </pc:sldChg>
      <pc:sldMasterChg chg="delSldLayout modSldLayout">
        <pc:chgData name="Charles Poulle" userId="d8ed067f-9798-4f05-9714-05bdc5e9fff6" providerId="ADAL" clId="{04AA56E1-2E5C-4735-9818-B3A429B7859E}" dt="2021-05-28T07:48:14.821" v="1818" actId="14100"/>
        <pc:sldMasterMkLst>
          <pc:docMk/>
          <pc:sldMasterMk cId="1086816533" sldId="2147483656"/>
        </pc:sldMasterMkLst>
        <pc:sldLayoutChg chg="modSp mod">
          <pc:chgData name="Charles Poulle" userId="d8ed067f-9798-4f05-9714-05bdc5e9fff6" providerId="ADAL" clId="{04AA56E1-2E5C-4735-9818-B3A429B7859E}" dt="2021-05-28T07:48:14.821" v="1818" actId="14100"/>
          <pc:sldLayoutMkLst>
            <pc:docMk/>
            <pc:sldMasterMk cId="1086816533" sldId="2147483656"/>
            <pc:sldLayoutMk cId="661880525" sldId="2147483669"/>
          </pc:sldLayoutMkLst>
          <pc:spChg chg="mod">
            <ac:chgData name="Charles Poulle" userId="d8ed067f-9798-4f05-9714-05bdc5e9fff6" providerId="ADAL" clId="{04AA56E1-2E5C-4735-9818-B3A429B7859E}" dt="2021-05-28T07:48:14.821" v="1818" actId="14100"/>
            <ac:spMkLst>
              <pc:docMk/>
              <pc:sldMasterMk cId="1086816533" sldId="2147483656"/>
              <pc:sldLayoutMk cId="661880525" sldId="2147483669"/>
              <ac:spMk id="6" creationId="{A6C6AC5C-B6EC-435C-A85E-3D6239B8E699}"/>
            </ac:spMkLst>
          </pc:spChg>
        </pc:sldLayoutChg>
        <pc:sldLayoutChg chg="del">
          <pc:chgData name="Charles Poulle" userId="d8ed067f-9798-4f05-9714-05bdc5e9fff6" providerId="ADAL" clId="{04AA56E1-2E5C-4735-9818-B3A429B7859E}" dt="2021-05-28T07:41:40.490" v="1598" actId="47"/>
          <pc:sldLayoutMkLst>
            <pc:docMk/>
            <pc:sldMasterMk cId="1086816533" sldId="2147483656"/>
            <pc:sldLayoutMk cId="3859452549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8439FE-94A4-4394-BEC7-0F98A6223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EB94D-D734-48CF-9D74-A503AF9711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08336-F1CD-467F-8FDC-ABD4B658DC6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B9547-E2B2-442A-99FE-388E5C7728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DB4FD-0ECC-403B-9800-DA17BC88E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82CE0-FBF7-4D86-8DEC-B86BC83D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1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1F036-9BEF-42F2-A356-589E868B7D72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B355F-7DE4-4D29-AD17-021F5781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10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B75548DB-9145-4C14-977F-BF3E634F8427}"/>
              </a:ext>
            </a:extLst>
          </p:cNvPr>
          <p:cNvSpPr/>
          <p:nvPr userDrawn="1"/>
        </p:nvSpPr>
        <p:spPr>
          <a:xfrm>
            <a:off x="3857624" y="601907"/>
            <a:ext cx="7771585" cy="5654186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1BB11-CE0C-4E0F-902B-E0070B16AAE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68565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37E444D-D0F8-454F-BC8D-5B07A246403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9443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7A26C-1F87-42E7-AD5B-9E66527C129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12030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4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C6AC5C-B6EC-435C-A85E-3D6239B8E699}"/>
              </a:ext>
            </a:extLst>
          </p:cNvPr>
          <p:cNvSpPr/>
          <p:nvPr userDrawn="1"/>
        </p:nvSpPr>
        <p:spPr>
          <a:xfrm>
            <a:off x="5706238" y="1426464"/>
            <a:ext cx="6485762" cy="3511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66188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5B8CE5-8DE7-4B1E-A438-23286B4532FA}"/>
              </a:ext>
            </a:extLst>
          </p:cNvPr>
          <p:cNvSpPr/>
          <p:nvPr userDrawn="1"/>
        </p:nvSpPr>
        <p:spPr>
          <a:xfrm>
            <a:off x="0" y="0"/>
            <a:ext cx="378089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70290CC-81EF-4E15-9C76-9825C872E73D}"/>
              </a:ext>
            </a:extLst>
          </p:cNvPr>
          <p:cNvSpPr/>
          <p:nvPr userDrawn="1"/>
        </p:nvSpPr>
        <p:spPr>
          <a:xfrm>
            <a:off x="67749" y="2190042"/>
            <a:ext cx="1825371" cy="4705764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EF7E4-8494-44BA-9495-9F967125937F}"/>
              </a:ext>
            </a:extLst>
          </p:cNvPr>
          <p:cNvSpPr/>
          <p:nvPr userDrawn="1"/>
        </p:nvSpPr>
        <p:spPr>
          <a:xfrm>
            <a:off x="67749" y="4642338"/>
            <a:ext cx="874123" cy="2253468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2FCF1B-F1CF-41E9-84C6-9D8022AAF358}"/>
              </a:ext>
            </a:extLst>
          </p:cNvPr>
          <p:cNvSpPr/>
          <p:nvPr userDrawn="1"/>
        </p:nvSpPr>
        <p:spPr>
          <a:xfrm>
            <a:off x="1394131" y="5094016"/>
            <a:ext cx="698917" cy="1801790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7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00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A90D-64C8-430F-839A-89A6858B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1DD34-F741-4C37-9FFD-8A2EA04A0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6EC3B-CC1E-47D9-BC19-BB2CD5E9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D529-4272-43F5-9F40-3CC7E731FBDF}" type="datetimeFigureOut">
              <a:rPr lang="fr-FR" smtClean="0"/>
              <a:t>28/05/2021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9B1BB-ABE1-45F5-80EC-0DF052FC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96D6-E5A9-40CF-AC1F-E79C3816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B963E-5D0A-442D-BBBB-EFC362DACC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165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E2E88-6A87-4923-A695-C08C6C89DECA}"/>
              </a:ext>
            </a:extLst>
          </p:cNvPr>
          <p:cNvSpPr/>
          <p:nvPr userDrawn="1"/>
        </p:nvSpPr>
        <p:spPr>
          <a:xfrm>
            <a:off x="173631" y="0"/>
            <a:ext cx="942221" cy="1583239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15276D-F3BF-43F2-930C-943D3CCC450E}"/>
              </a:ext>
            </a:extLst>
          </p:cNvPr>
          <p:cNvSpPr/>
          <p:nvPr userDrawn="1"/>
        </p:nvSpPr>
        <p:spPr>
          <a:xfrm>
            <a:off x="1265750" y="0"/>
            <a:ext cx="542368" cy="911356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1023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DE4DB8-95B1-490C-9ADC-E0A3E777B4A5}"/>
              </a:ext>
            </a:extLst>
          </p:cNvPr>
          <p:cNvSpPr/>
          <p:nvPr userDrawn="1"/>
        </p:nvSpPr>
        <p:spPr>
          <a:xfrm>
            <a:off x="419100" y="490537"/>
            <a:ext cx="8429625" cy="5876925"/>
          </a:xfrm>
          <a:prstGeom prst="roundRect">
            <a:avLst>
              <a:gd name="adj" fmla="val 48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DA522A-2DEF-4520-8803-18075D5AFB6D}"/>
              </a:ext>
            </a:extLst>
          </p:cNvPr>
          <p:cNvSpPr/>
          <p:nvPr userDrawn="1"/>
        </p:nvSpPr>
        <p:spPr>
          <a:xfrm>
            <a:off x="405725" y="347409"/>
            <a:ext cx="11380551" cy="6163182"/>
          </a:xfrm>
          <a:prstGeom prst="roundRect">
            <a:avLst>
              <a:gd name="adj" fmla="val 3889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99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58" r:id="rId4"/>
    <p:sldLayoutId id="2147483666" r:id="rId5"/>
    <p:sldLayoutId id="2147483665" r:id="rId6"/>
    <p:sldLayoutId id="2147483664" r:id="rId7"/>
    <p:sldLayoutId id="2147483667" r:id="rId8"/>
    <p:sldLayoutId id="2147483669" r:id="rId9"/>
    <p:sldLayoutId id="2147483663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reseaux-energies.fr/explore/dataset/production-regionale-mensuelle-filiere/export/?disjunctive.region" TargetMode="External"/><Relationship Id="rId2" Type="http://schemas.openxmlformats.org/officeDocument/2006/relationships/hyperlink" Target="https://opendata.reseaux-energies.fr/explore/dataset/parc-regional-annuel-prod-eolien-solaire/information/?disjunctive.region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opendata.reseaux-energies.fr/explore/dataset/rayonnement-solaire-vitesse-vent-tri-horaires-regionaux/information/?disjunctive.region" TargetMode="External"/><Relationship Id="rId5" Type="http://schemas.openxmlformats.org/officeDocument/2006/relationships/hyperlink" Target="https://opendata.reseaux-energies.fr/explore/dataset/fc-tc-regionaux-mensuels-enr/information/?disjunctive.region" TargetMode="External"/><Relationship Id="rId4" Type="http://schemas.openxmlformats.org/officeDocument/2006/relationships/hyperlink" Target="https://opendata.reseaux-energies.fr/explore/dataset/equilibre-regional-mensuel-prod-conso-brute/information/?disjunctive.reg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2.wmf"/><Relationship Id="rId4" Type="http://schemas.openxmlformats.org/officeDocument/2006/relationships/image" Target="../media/image18.pn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4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Oval 419">
            <a:extLst>
              <a:ext uri="{FF2B5EF4-FFF2-40B4-BE49-F238E27FC236}">
                <a16:creationId xmlns:a16="http://schemas.microsoft.com/office/drawing/2014/main" id="{1AB10920-13D4-4C1E-9AC1-39B88C51974D}"/>
              </a:ext>
            </a:extLst>
          </p:cNvPr>
          <p:cNvSpPr/>
          <p:nvPr/>
        </p:nvSpPr>
        <p:spPr>
          <a:xfrm>
            <a:off x="8211992" y="2232636"/>
            <a:ext cx="773271" cy="7732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2FAA82C2-1E4E-472D-96A4-9AA743706C45}"/>
              </a:ext>
            </a:extLst>
          </p:cNvPr>
          <p:cNvGrpSpPr/>
          <p:nvPr/>
        </p:nvGrpSpPr>
        <p:grpSpPr>
          <a:xfrm>
            <a:off x="5766" y="4066485"/>
            <a:ext cx="12269851" cy="2822176"/>
            <a:chOff x="5766" y="3861713"/>
            <a:chExt cx="12269851" cy="3026948"/>
          </a:xfrm>
        </p:grpSpPr>
        <p:sp>
          <p:nvSpPr>
            <p:cNvPr id="348" name="Graphic 346">
              <a:extLst>
                <a:ext uri="{FF2B5EF4-FFF2-40B4-BE49-F238E27FC236}">
                  <a16:creationId xmlns:a16="http://schemas.microsoft.com/office/drawing/2014/main" id="{922012E8-225F-4604-AA9E-94F0160A2042}"/>
                </a:ext>
              </a:extLst>
            </p:cNvPr>
            <p:cNvSpPr/>
            <p:nvPr/>
          </p:nvSpPr>
          <p:spPr>
            <a:xfrm>
              <a:off x="5766" y="3861713"/>
              <a:ext cx="12186576" cy="3026948"/>
            </a:xfrm>
            <a:custGeom>
              <a:avLst/>
              <a:gdLst>
                <a:gd name="connsiteX0" fmla="*/ 0 w 6029325"/>
                <a:gd name="connsiteY0" fmla="*/ 578168 h 2667000"/>
                <a:gd name="connsiteX1" fmla="*/ 826770 w 6029325"/>
                <a:gd name="connsiteY1" fmla="*/ 521018 h 2667000"/>
                <a:gd name="connsiteX2" fmla="*/ 4795838 w 6029325"/>
                <a:gd name="connsiteY2" fmla="*/ 951548 h 2667000"/>
                <a:gd name="connsiteX3" fmla="*/ 6034088 w 6029325"/>
                <a:gd name="connsiteY3" fmla="*/ 0 h 2667000"/>
                <a:gd name="connsiteX4" fmla="*/ 6034088 w 6029325"/>
                <a:gd name="connsiteY4" fmla="*/ 2594610 h 2667000"/>
                <a:gd name="connsiteX5" fmla="*/ 0 w 6029325"/>
                <a:gd name="connsiteY5" fmla="*/ 2675573 h 2667000"/>
                <a:gd name="connsiteX6" fmla="*/ 0 w 6029325"/>
                <a:gd name="connsiteY6" fmla="*/ 578168 h 2667000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335100 w 6034088"/>
                <a:gd name="connsiteY1" fmla="*/ 47935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80935 w 6034088"/>
                <a:gd name="connsiteY1" fmla="*/ 430744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62267 w 6034088"/>
                <a:gd name="connsiteY1" fmla="*/ 42247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494" h="2436930">
                  <a:moveTo>
                    <a:pt x="0" y="338294"/>
                  </a:moveTo>
                  <a:cubicBezTo>
                    <a:pt x="0" y="338294"/>
                    <a:pt x="610403" y="-48255"/>
                    <a:pt x="1162267" y="182599"/>
                  </a:cubicBezTo>
                  <a:cubicBezTo>
                    <a:pt x="3102084" y="994057"/>
                    <a:pt x="3903382" y="1069293"/>
                    <a:pt x="4699255" y="774172"/>
                  </a:cubicBezTo>
                  <a:cubicBezTo>
                    <a:pt x="5460310" y="491962"/>
                    <a:pt x="6029005" y="0"/>
                    <a:pt x="6029005" y="0"/>
                  </a:cubicBezTo>
                  <a:cubicBezTo>
                    <a:pt x="6027311" y="892268"/>
                    <a:pt x="6030699" y="1544662"/>
                    <a:pt x="6029005" y="2436930"/>
                  </a:cubicBezTo>
                  <a:lnTo>
                    <a:pt x="0" y="2435699"/>
                  </a:lnTo>
                  <a:lnTo>
                    <a:pt x="0" y="33829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7A79572-5308-4EBA-8E28-18D379155367}"/>
                </a:ext>
              </a:extLst>
            </p:cNvPr>
            <p:cNvSpPr/>
            <p:nvPr/>
          </p:nvSpPr>
          <p:spPr>
            <a:xfrm rot="21037873">
              <a:off x="6504119" y="4502327"/>
              <a:ext cx="5771498" cy="510387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67C2B4FD-8EB5-4234-94DE-7FAC05593A4C}"/>
              </a:ext>
            </a:extLst>
          </p:cNvPr>
          <p:cNvGrpSpPr/>
          <p:nvPr/>
        </p:nvGrpSpPr>
        <p:grpSpPr>
          <a:xfrm>
            <a:off x="4172422" y="3065820"/>
            <a:ext cx="3935622" cy="2037936"/>
            <a:chOff x="4172422" y="3065820"/>
            <a:chExt cx="3935622" cy="203793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1C6AFA-88AF-4D8B-BC17-FEAA96E5DEF6}"/>
                </a:ext>
              </a:extLst>
            </p:cNvPr>
            <p:cNvSpPr/>
            <p:nvPr/>
          </p:nvSpPr>
          <p:spPr>
            <a:xfrm>
              <a:off x="4172422" y="3065820"/>
              <a:ext cx="3935622" cy="2037936"/>
            </a:xfrm>
            <a:custGeom>
              <a:avLst/>
              <a:gdLst>
                <a:gd name="connsiteX0" fmla="*/ 3541 w 3935622"/>
                <a:gd name="connsiteY0" fmla="*/ 0 h 2037936"/>
                <a:gd name="connsiteX1" fmla="*/ 3932081 w 3935622"/>
                <a:gd name="connsiteY1" fmla="*/ 0 h 2037936"/>
                <a:gd name="connsiteX2" fmla="*/ 3935622 w 3935622"/>
                <a:gd name="connsiteY2" fmla="*/ 70124 h 2037936"/>
                <a:gd name="connsiteX3" fmla="*/ 1967810 w 3935622"/>
                <a:gd name="connsiteY3" fmla="*/ 2037936 h 2037936"/>
                <a:gd name="connsiteX4" fmla="*/ 0 w 3935622"/>
                <a:gd name="connsiteY4" fmla="*/ 70124 h 203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5622" h="2037936">
                  <a:moveTo>
                    <a:pt x="3541" y="0"/>
                  </a:moveTo>
                  <a:lnTo>
                    <a:pt x="3932081" y="0"/>
                  </a:lnTo>
                  <a:lnTo>
                    <a:pt x="3935622" y="70124"/>
                  </a:lnTo>
                  <a:cubicBezTo>
                    <a:pt x="3935622" y="1156916"/>
                    <a:pt x="3054602" y="2037936"/>
                    <a:pt x="1967810" y="2037936"/>
                  </a:cubicBezTo>
                  <a:cubicBezTo>
                    <a:pt x="881018" y="2037936"/>
                    <a:pt x="0" y="1156916"/>
                    <a:pt x="0" y="7012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9CDF91-0782-4C4C-B05E-F5002EE9E7C0}"/>
                </a:ext>
              </a:extLst>
            </p:cNvPr>
            <p:cNvSpPr/>
            <p:nvPr/>
          </p:nvSpPr>
          <p:spPr>
            <a:xfrm>
              <a:off x="4209270" y="3065820"/>
              <a:ext cx="3879327" cy="1909892"/>
            </a:xfrm>
            <a:custGeom>
              <a:avLst/>
              <a:gdLst>
                <a:gd name="connsiteX0" fmla="*/ 3667412 w 3879327"/>
                <a:gd name="connsiteY0" fmla="*/ 737466 h 1909892"/>
                <a:gd name="connsiteX1" fmla="*/ 3643554 w 3879327"/>
                <a:gd name="connsiteY1" fmla="*/ 757958 h 1909892"/>
                <a:gd name="connsiteX2" fmla="*/ 3647224 w 3879327"/>
                <a:gd name="connsiteY2" fmla="*/ 824025 h 1909892"/>
                <a:gd name="connsiteX3" fmla="*/ 3698611 w 3879327"/>
                <a:gd name="connsiteY3" fmla="*/ 782428 h 1909892"/>
                <a:gd name="connsiteX4" fmla="*/ 3702281 w 3879327"/>
                <a:gd name="connsiteY4" fmla="*/ 775087 h 1909892"/>
                <a:gd name="connsiteX5" fmla="*/ 3702281 w 3879327"/>
                <a:gd name="connsiteY5" fmla="*/ 748170 h 1909892"/>
                <a:gd name="connsiteX6" fmla="*/ 3667412 w 3879327"/>
                <a:gd name="connsiteY6" fmla="*/ 737466 h 1909892"/>
                <a:gd name="connsiteX7" fmla="*/ 3140708 w 3879327"/>
                <a:gd name="connsiteY7" fmla="*/ 293040 h 1909892"/>
                <a:gd name="connsiteX8" fmla="*/ 3129696 w 3879327"/>
                <a:gd name="connsiteY8" fmla="*/ 306499 h 1909892"/>
                <a:gd name="connsiteX9" fmla="*/ 3159060 w 3879327"/>
                <a:gd name="connsiteY9" fmla="*/ 340756 h 1909892"/>
                <a:gd name="connsiteX10" fmla="*/ 3178635 w 3879327"/>
                <a:gd name="connsiteY10" fmla="*/ 324851 h 1909892"/>
                <a:gd name="connsiteX11" fmla="*/ 3140708 w 3879327"/>
                <a:gd name="connsiteY11" fmla="*/ 293040 h 1909892"/>
                <a:gd name="connsiteX12" fmla="*/ 1020437 w 3879327"/>
                <a:gd name="connsiteY12" fmla="*/ 138884 h 1909892"/>
                <a:gd name="connsiteX13" fmla="*/ 1032672 w 3879327"/>
                <a:gd name="connsiteY13" fmla="*/ 146224 h 1909892"/>
                <a:gd name="connsiteX14" fmla="*/ 1020437 w 3879327"/>
                <a:gd name="connsiteY14" fmla="*/ 159682 h 1909892"/>
                <a:gd name="connsiteX15" fmla="*/ 1006980 w 3879327"/>
                <a:gd name="connsiteY15" fmla="*/ 152341 h 1909892"/>
                <a:gd name="connsiteX16" fmla="*/ 1020437 w 3879327"/>
                <a:gd name="connsiteY16" fmla="*/ 138884 h 1909892"/>
                <a:gd name="connsiteX17" fmla="*/ 726805 w 3879327"/>
                <a:gd name="connsiteY17" fmla="*/ 131543 h 1909892"/>
                <a:gd name="connsiteX18" fmla="*/ 751274 w 3879327"/>
                <a:gd name="connsiteY18" fmla="*/ 146224 h 1909892"/>
                <a:gd name="connsiteX19" fmla="*/ 740264 w 3879327"/>
                <a:gd name="connsiteY19" fmla="*/ 156012 h 1909892"/>
                <a:gd name="connsiteX20" fmla="*/ 715795 w 3879327"/>
                <a:gd name="connsiteY20" fmla="*/ 143777 h 1909892"/>
                <a:gd name="connsiteX21" fmla="*/ 726805 w 3879327"/>
                <a:gd name="connsiteY21" fmla="*/ 131543 h 1909892"/>
                <a:gd name="connsiteX22" fmla="*/ 887079 w 3879327"/>
                <a:gd name="connsiteY22" fmla="*/ 96063 h 1909892"/>
                <a:gd name="connsiteX23" fmla="*/ 970275 w 3879327"/>
                <a:gd name="connsiteY23" fmla="*/ 149895 h 1909892"/>
                <a:gd name="connsiteX24" fmla="*/ 861387 w 3879327"/>
                <a:gd name="connsiteY24" fmla="*/ 149895 h 1909892"/>
                <a:gd name="connsiteX25" fmla="*/ 887079 w 3879327"/>
                <a:gd name="connsiteY25" fmla="*/ 96063 h 1909892"/>
                <a:gd name="connsiteX26" fmla="*/ 3767952 w 3879327"/>
                <a:gd name="connsiteY26" fmla="*/ 0 h 1909892"/>
                <a:gd name="connsiteX27" fmla="*/ 3877637 w 3879327"/>
                <a:gd name="connsiteY27" fmla="*/ 0 h 1909892"/>
                <a:gd name="connsiteX28" fmla="*/ 3878460 w 3879327"/>
                <a:gd name="connsiteY28" fmla="*/ 111967 h 1909892"/>
                <a:gd name="connsiteX29" fmla="*/ 3869895 w 3879327"/>
                <a:gd name="connsiteY29" fmla="*/ 153565 h 1909892"/>
                <a:gd name="connsiteX30" fmla="*/ 3789146 w 3879327"/>
                <a:gd name="connsiteY30" fmla="*/ 47124 h 1909892"/>
                <a:gd name="connsiteX31" fmla="*/ 3768959 w 3879327"/>
                <a:gd name="connsiteY31" fmla="*/ 1244 h 1909892"/>
                <a:gd name="connsiteX32" fmla="*/ 2364134 w 3879327"/>
                <a:gd name="connsiteY32" fmla="*/ 0 h 1909892"/>
                <a:gd name="connsiteX33" fmla="*/ 3723105 w 3879327"/>
                <a:gd name="connsiteY33" fmla="*/ 0 h 1909892"/>
                <a:gd name="connsiteX34" fmla="*/ 3753666 w 3879327"/>
                <a:gd name="connsiteY34" fmla="*/ 49571 h 1909892"/>
                <a:gd name="connsiteX35" fmla="*/ 3765901 w 3879327"/>
                <a:gd name="connsiteY35" fmla="*/ 91169 h 1909892"/>
                <a:gd name="connsiteX36" fmla="*/ 3795264 w 3879327"/>
                <a:gd name="connsiteY36" fmla="*/ 157236 h 1909892"/>
                <a:gd name="connsiteX37" fmla="*/ 3842979 w 3879327"/>
                <a:gd name="connsiteY37" fmla="*/ 267348 h 1909892"/>
                <a:gd name="connsiteX38" fmla="*/ 3858885 w 3879327"/>
                <a:gd name="connsiteY38" fmla="*/ 340756 h 1909892"/>
                <a:gd name="connsiteX39" fmla="*/ 3697387 w 3879327"/>
                <a:gd name="connsiteY39" fmla="*/ 877859 h 1909892"/>
                <a:gd name="connsiteX40" fmla="*/ 3639884 w 3879327"/>
                <a:gd name="connsiteY40" fmla="*/ 990417 h 1909892"/>
                <a:gd name="connsiteX41" fmla="*/ 3614191 w 3879327"/>
                <a:gd name="connsiteY41" fmla="*/ 1016111 h 1909892"/>
                <a:gd name="connsiteX42" fmla="*/ 3597062 w 3879327"/>
                <a:gd name="connsiteY42" fmla="*/ 983076 h 1909892"/>
                <a:gd name="connsiteX43" fmla="*/ 3567699 w 3879327"/>
                <a:gd name="connsiteY43" fmla="*/ 894987 h 1909892"/>
                <a:gd name="connsiteX44" fmla="*/ 3593391 w 3879327"/>
                <a:gd name="connsiteY44" fmla="*/ 974513 h 1909892"/>
                <a:gd name="connsiteX45" fmla="*/ 3614191 w 3879327"/>
                <a:gd name="connsiteY45" fmla="*/ 1024676 h 1909892"/>
                <a:gd name="connsiteX46" fmla="*/ 3468599 w 3879327"/>
                <a:gd name="connsiteY46" fmla="*/ 1253463 h 1909892"/>
                <a:gd name="connsiteX47" fmla="*/ 3266726 w 3879327"/>
                <a:gd name="connsiteY47" fmla="*/ 1473688 h 1909892"/>
                <a:gd name="connsiteX48" fmla="*/ 3171296 w 3879327"/>
                <a:gd name="connsiteY48" fmla="*/ 1556883 h 1909892"/>
                <a:gd name="connsiteX49" fmla="*/ 3154167 w 3879327"/>
                <a:gd name="connsiteY49" fmla="*/ 1515286 h 1909892"/>
                <a:gd name="connsiteX50" fmla="*/ 3105228 w 3879327"/>
                <a:gd name="connsiteY50" fmla="*/ 1358682 h 1909892"/>
                <a:gd name="connsiteX51" fmla="*/ 3123580 w 3879327"/>
                <a:gd name="connsiteY51" fmla="*/ 1155586 h 1909892"/>
                <a:gd name="connsiteX52" fmla="*/ 3135814 w 3879327"/>
                <a:gd name="connsiteY52" fmla="*/ 1061380 h 1909892"/>
                <a:gd name="connsiteX53" fmla="*/ 3111345 w 3879327"/>
                <a:gd name="connsiteY53" fmla="*/ 943925 h 1909892"/>
                <a:gd name="connsiteX54" fmla="*/ 3068524 w 3879327"/>
                <a:gd name="connsiteY54" fmla="*/ 859507 h 1909892"/>
                <a:gd name="connsiteX55" fmla="*/ 3034267 w 3879327"/>
                <a:gd name="connsiteY55" fmla="*/ 689444 h 1909892"/>
                <a:gd name="connsiteX56" fmla="*/ 3039161 w 3879327"/>
                <a:gd name="connsiteY56" fmla="*/ 663752 h 1909892"/>
                <a:gd name="connsiteX57" fmla="*/ 2969423 w 3879327"/>
                <a:gd name="connsiteY57" fmla="*/ 602578 h 1909892"/>
                <a:gd name="connsiteX58" fmla="*/ 2921708 w 3879327"/>
                <a:gd name="connsiteY58" fmla="*/ 585450 h 1909892"/>
                <a:gd name="connsiteX59" fmla="*/ 2816490 w 3879327"/>
                <a:gd name="connsiteY59" fmla="*/ 552416 h 1909892"/>
                <a:gd name="connsiteX60" fmla="*/ 2761433 w 3879327"/>
                <a:gd name="connsiteY60" fmla="*/ 579332 h 1909892"/>
                <a:gd name="connsiteX61" fmla="*/ 2695366 w 3879327"/>
                <a:gd name="connsiteY61" fmla="*/ 585450 h 1909892"/>
                <a:gd name="connsiteX62" fmla="*/ 2610947 w 3879327"/>
                <a:gd name="connsiteY62" fmla="*/ 594014 h 1909892"/>
                <a:gd name="connsiteX63" fmla="*/ 2525304 w 3879327"/>
                <a:gd name="connsiteY63" fmla="*/ 576885 h 1909892"/>
                <a:gd name="connsiteX64" fmla="*/ 2455566 w 3879327"/>
                <a:gd name="connsiteY64" fmla="*/ 516936 h 1909892"/>
                <a:gd name="connsiteX65" fmla="*/ 2426203 w 3879327"/>
                <a:gd name="connsiteY65" fmla="*/ 480232 h 1909892"/>
                <a:gd name="connsiteX66" fmla="*/ 2352795 w 3879327"/>
                <a:gd name="connsiteY66" fmla="*/ 368895 h 1909892"/>
                <a:gd name="connsiteX67" fmla="*/ 2330772 w 3879327"/>
                <a:gd name="connsiteY67" fmla="*/ 258783 h 1909892"/>
                <a:gd name="connsiteX68" fmla="*/ 2339337 w 3879327"/>
                <a:gd name="connsiteY68" fmla="*/ 80157 h 1909892"/>
                <a:gd name="connsiteX69" fmla="*/ 2338113 w 3879327"/>
                <a:gd name="connsiteY69" fmla="*/ 50794 h 1909892"/>
                <a:gd name="connsiteX70" fmla="*/ 578273 w 3879327"/>
                <a:gd name="connsiteY70" fmla="*/ 0 h 1909892"/>
                <a:gd name="connsiteX71" fmla="*/ 701190 w 3879327"/>
                <a:gd name="connsiteY71" fmla="*/ 0 h 1909892"/>
                <a:gd name="connsiteX72" fmla="*/ 712123 w 3879327"/>
                <a:gd name="connsiteY72" fmla="*/ 5526 h 1909892"/>
                <a:gd name="connsiteX73" fmla="*/ 819789 w 3879327"/>
                <a:gd name="connsiteY73" fmla="*/ 80157 h 1909892"/>
                <a:gd name="connsiteX74" fmla="*/ 731699 w 3879327"/>
                <a:gd name="connsiteY74" fmla="*/ 64253 h 1909892"/>
                <a:gd name="connsiteX75" fmla="*/ 666856 w 3879327"/>
                <a:gd name="connsiteY75" fmla="*/ 15314 h 1909892"/>
                <a:gd name="connsiteX76" fmla="*/ 664034 w 3879327"/>
                <a:gd name="connsiteY76" fmla="*/ 14263 h 1909892"/>
                <a:gd name="connsiteX77" fmla="*/ 666856 w 3879327"/>
                <a:gd name="connsiteY77" fmla="*/ 16537 h 1909892"/>
                <a:gd name="connsiteX78" fmla="*/ 568978 w 3879327"/>
                <a:gd name="connsiteY78" fmla="*/ 25102 h 1909892"/>
                <a:gd name="connsiteX79" fmla="*/ 575153 w 3879327"/>
                <a:gd name="connsiteY79" fmla="*/ 3423 h 1909892"/>
                <a:gd name="connsiteX80" fmla="*/ 10781 w 3879327"/>
                <a:gd name="connsiteY80" fmla="*/ 0 h 1909892"/>
                <a:gd name="connsiteX81" fmla="*/ 229452 w 3879327"/>
                <a:gd name="connsiteY81" fmla="*/ 0 h 1909892"/>
                <a:gd name="connsiteX82" fmla="*/ 227783 w 3879327"/>
                <a:gd name="connsiteY82" fmla="*/ 23572 h 1909892"/>
                <a:gd name="connsiteX83" fmla="*/ 242312 w 3879327"/>
                <a:gd name="connsiteY83" fmla="*/ 88722 h 1909892"/>
                <a:gd name="connsiteX84" fmla="*/ 303485 w 3879327"/>
                <a:gd name="connsiteY84" fmla="*/ 125426 h 1909892"/>
                <a:gd name="connsiteX85" fmla="*/ 401363 w 3879327"/>
                <a:gd name="connsiteY85" fmla="*/ 50794 h 1909892"/>
                <a:gd name="connsiteX86" fmla="*/ 487005 w 3879327"/>
                <a:gd name="connsiteY86" fmla="*/ 25102 h 1909892"/>
                <a:gd name="connsiteX87" fmla="*/ 489452 w 3879327"/>
                <a:gd name="connsiteY87" fmla="*/ 52018 h 1909892"/>
                <a:gd name="connsiteX88" fmla="*/ 427055 w 3879327"/>
                <a:gd name="connsiteY88" fmla="*/ 191493 h 1909892"/>
                <a:gd name="connsiteX89" fmla="*/ 445407 w 3879327"/>
                <a:gd name="connsiteY89" fmla="*/ 217185 h 1909892"/>
                <a:gd name="connsiteX90" fmla="*/ 516369 w 3879327"/>
                <a:gd name="connsiteY90" fmla="*/ 218410 h 1909892"/>
                <a:gd name="connsiteX91" fmla="*/ 554295 w 3879327"/>
                <a:gd name="connsiteY91" fmla="*/ 272242 h 1909892"/>
                <a:gd name="connsiteX92" fmla="*/ 537167 w 3879327"/>
                <a:gd name="connsiteY92" fmla="*/ 344426 h 1909892"/>
                <a:gd name="connsiteX93" fmla="*/ 567754 w 3879327"/>
                <a:gd name="connsiteY93" fmla="*/ 433740 h 1909892"/>
                <a:gd name="connsiteX94" fmla="*/ 631375 w 3879327"/>
                <a:gd name="connsiteY94" fmla="*/ 432516 h 1909892"/>
                <a:gd name="connsiteX95" fmla="*/ 679089 w 3879327"/>
                <a:gd name="connsiteY95" fmla="*/ 441081 h 1909892"/>
                <a:gd name="connsiteX96" fmla="*/ 731699 w 3879327"/>
                <a:gd name="connsiteY96" fmla="*/ 433740 h 1909892"/>
                <a:gd name="connsiteX97" fmla="*/ 839364 w 3879327"/>
                <a:gd name="connsiteY97" fmla="*/ 357885 h 1909892"/>
                <a:gd name="connsiteX98" fmla="*/ 852822 w 3879327"/>
                <a:gd name="connsiteY98" fmla="*/ 370120 h 1909892"/>
                <a:gd name="connsiteX99" fmla="*/ 883409 w 3879327"/>
                <a:gd name="connsiteY99" fmla="*/ 376236 h 1909892"/>
                <a:gd name="connsiteX100" fmla="*/ 942135 w 3879327"/>
                <a:gd name="connsiteY100" fmla="*/ 381130 h 1909892"/>
                <a:gd name="connsiteX101" fmla="*/ 1058364 w 3879327"/>
                <a:gd name="connsiteY101" fmla="*/ 401930 h 1909892"/>
                <a:gd name="connsiteX102" fmla="*/ 1101186 w 3879327"/>
                <a:gd name="connsiteY102" fmla="*/ 412940 h 1909892"/>
                <a:gd name="connsiteX103" fmla="*/ 1158689 w 3879327"/>
                <a:gd name="connsiteY103" fmla="*/ 466773 h 1909892"/>
                <a:gd name="connsiteX104" fmla="*/ 1334868 w 3879327"/>
                <a:gd name="connsiteY104" fmla="*/ 569544 h 1909892"/>
                <a:gd name="connsiteX105" fmla="*/ 1424182 w 3879327"/>
                <a:gd name="connsiteY105" fmla="*/ 721254 h 1909892"/>
                <a:gd name="connsiteX106" fmla="*/ 1410723 w 3879327"/>
                <a:gd name="connsiteY106" fmla="*/ 746948 h 1909892"/>
                <a:gd name="connsiteX107" fmla="*/ 1408276 w 3879327"/>
                <a:gd name="connsiteY107" fmla="*/ 802003 h 1909892"/>
                <a:gd name="connsiteX108" fmla="*/ 1433970 w 3879327"/>
                <a:gd name="connsiteY108" fmla="*/ 805674 h 1909892"/>
                <a:gd name="connsiteX109" fmla="*/ 1522059 w 3879327"/>
                <a:gd name="connsiteY109" fmla="*/ 773864 h 1909892"/>
                <a:gd name="connsiteX110" fmla="*/ 1634618 w 3879327"/>
                <a:gd name="connsiteY110" fmla="*/ 832590 h 1909892"/>
                <a:gd name="connsiteX111" fmla="*/ 1771647 w 3879327"/>
                <a:gd name="connsiteY111" fmla="*/ 894987 h 1909892"/>
                <a:gd name="connsiteX112" fmla="*/ 1831596 w 3879327"/>
                <a:gd name="connsiteY112" fmla="*/ 930468 h 1909892"/>
                <a:gd name="connsiteX113" fmla="*/ 1826702 w 3879327"/>
                <a:gd name="connsiteY113" fmla="*/ 1036909 h 1909892"/>
                <a:gd name="connsiteX114" fmla="*/ 1749624 w 3879327"/>
                <a:gd name="connsiteY114" fmla="*/ 1153139 h 1909892"/>
                <a:gd name="connsiteX115" fmla="*/ 1734943 w 3879327"/>
                <a:gd name="connsiteY115" fmla="*/ 1217982 h 1909892"/>
                <a:gd name="connsiteX116" fmla="*/ 1694568 w 3879327"/>
                <a:gd name="connsiteY116" fmla="*/ 1445547 h 1909892"/>
                <a:gd name="connsiteX117" fmla="*/ 1651747 w 3879327"/>
                <a:gd name="connsiteY117" fmla="*/ 1478581 h 1909892"/>
                <a:gd name="connsiteX118" fmla="*/ 1555092 w 3879327"/>
                <a:gd name="connsiteY118" fmla="*/ 1523849 h 1909892"/>
                <a:gd name="connsiteX119" fmla="*/ 1522059 w 3879327"/>
                <a:gd name="connsiteY119" fmla="*/ 1586247 h 1909892"/>
                <a:gd name="connsiteX120" fmla="*/ 1485355 w 3879327"/>
                <a:gd name="connsiteY120" fmla="*/ 1742851 h 1909892"/>
                <a:gd name="connsiteX121" fmla="*/ 1431523 w 3879327"/>
                <a:gd name="connsiteY121" fmla="*/ 1843175 h 1909892"/>
                <a:gd name="connsiteX122" fmla="*/ 1397266 w 3879327"/>
                <a:gd name="connsiteY122" fmla="*/ 1867644 h 1909892"/>
                <a:gd name="connsiteX123" fmla="*/ 1353221 w 3879327"/>
                <a:gd name="connsiteY123" fmla="*/ 1859079 h 1909892"/>
                <a:gd name="connsiteX124" fmla="*/ 1334868 w 3879327"/>
                <a:gd name="connsiteY124" fmla="*/ 1867644 h 1909892"/>
                <a:gd name="connsiteX125" fmla="*/ 1353221 w 3879327"/>
                <a:gd name="connsiteY125" fmla="*/ 1901901 h 1909892"/>
                <a:gd name="connsiteX126" fmla="*/ 1326304 w 3879327"/>
                <a:gd name="connsiteY126" fmla="*/ 1906795 h 1909892"/>
                <a:gd name="connsiteX127" fmla="*/ 995968 w 3879327"/>
                <a:gd name="connsiteY127" fmla="*/ 1766096 h 1909892"/>
                <a:gd name="connsiteX128" fmla="*/ 956817 w 3879327"/>
                <a:gd name="connsiteY128" fmla="*/ 1708593 h 1909892"/>
                <a:gd name="connsiteX129" fmla="*/ 937242 w 3879327"/>
                <a:gd name="connsiteY129" fmla="*/ 1657208 h 1909892"/>
                <a:gd name="connsiteX130" fmla="*/ 916442 w 3879327"/>
                <a:gd name="connsiteY130" fmla="*/ 1399055 h 1909892"/>
                <a:gd name="connsiteX131" fmla="*/ 850375 w 3879327"/>
                <a:gd name="connsiteY131" fmla="*/ 1306072 h 1909892"/>
                <a:gd name="connsiteX132" fmla="*/ 682760 w 3879327"/>
                <a:gd name="connsiteY132" fmla="*/ 1107870 h 1909892"/>
                <a:gd name="connsiteX133" fmla="*/ 598340 w 3879327"/>
                <a:gd name="connsiteY133" fmla="*/ 958607 h 1909892"/>
                <a:gd name="connsiteX134" fmla="*/ 591000 w 3879327"/>
                <a:gd name="connsiteY134" fmla="*/ 864401 h 1909892"/>
                <a:gd name="connsiteX135" fmla="*/ 595893 w 3879327"/>
                <a:gd name="connsiteY135" fmla="*/ 831366 h 1909892"/>
                <a:gd name="connsiteX136" fmla="*/ 624034 w 3879327"/>
                <a:gd name="connsiteY136" fmla="*/ 701679 h 1909892"/>
                <a:gd name="connsiteX137" fmla="*/ 681536 w 3879327"/>
                <a:gd name="connsiteY137" fmla="*/ 554863 h 1909892"/>
                <a:gd name="connsiteX138" fmla="*/ 663185 w 3879327"/>
                <a:gd name="connsiteY138" fmla="*/ 486348 h 1909892"/>
                <a:gd name="connsiteX139" fmla="*/ 631375 w 3879327"/>
                <a:gd name="connsiteY139" fmla="*/ 485126 h 1909892"/>
                <a:gd name="connsiteX140" fmla="*/ 579989 w 3879327"/>
                <a:gd name="connsiteY140" fmla="*/ 494913 h 1909892"/>
                <a:gd name="connsiteX141" fmla="*/ 513922 w 3879327"/>
                <a:gd name="connsiteY141" fmla="*/ 452091 h 1909892"/>
                <a:gd name="connsiteX142" fmla="*/ 445407 w 3879327"/>
                <a:gd name="connsiteY142" fmla="*/ 343203 h 1909892"/>
                <a:gd name="connsiteX143" fmla="*/ 403810 w 3879327"/>
                <a:gd name="connsiteY143" fmla="*/ 308946 h 1909892"/>
                <a:gd name="connsiteX144" fmla="*/ 291250 w 3879327"/>
                <a:gd name="connsiteY144" fmla="*/ 235538 h 1909892"/>
                <a:gd name="connsiteX145" fmla="*/ 254546 w 3879327"/>
                <a:gd name="connsiteY145" fmla="*/ 217185 h 1909892"/>
                <a:gd name="connsiteX146" fmla="*/ 139540 w 3879327"/>
                <a:gd name="connsiteY146" fmla="*/ 189046 h 1909892"/>
                <a:gd name="connsiteX147" fmla="*/ 25757 w 3879327"/>
                <a:gd name="connsiteY147" fmla="*/ 105851 h 1909892"/>
                <a:gd name="connsiteX148" fmla="*/ 6182 w 3879327"/>
                <a:gd name="connsiteY148" fmla="*/ 31218 h 190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3879327" h="1909892">
                  <a:moveTo>
                    <a:pt x="3667412" y="737466"/>
                  </a:moveTo>
                  <a:cubicBezTo>
                    <a:pt x="3656707" y="737466"/>
                    <a:pt x="3647837" y="742665"/>
                    <a:pt x="3643554" y="757958"/>
                  </a:cubicBezTo>
                  <a:cubicBezTo>
                    <a:pt x="3638660" y="777534"/>
                    <a:pt x="3614191" y="808121"/>
                    <a:pt x="3647224" y="824025"/>
                  </a:cubicBezTo>
                  <a:cubicBezTo>
                    <a:pt x="3686376" y="842378"/>
                    <a:pt x="3685152" y="800780"/>
                    <a:pt x="3698611" y="782428"/>
                  </a:cubicBezTo>
                  <a:cubicBezTo>
                    <a:pt x="3699834" y="781205"/>
                    <a:pt x="3701058" y="777534"/>
                    <a:pt x="3702281" y="775087"/>
                  </a:cubicBezTo>
                  <a:cubicBezTo>
                    <a:pt x="3708397" y="765299"/>
                    <a:pt x="3709621" y="756735"/>
                    <a:pt x="3702281" y="748170"/>
                  </a:cubicBezTo>
                  <a:cubicBezTo>
                    <a:pt x="3690659" y="742665"/>
                    <a:pt x="3678118" y="737466"/>
                    <a:pt x="3667412" y="737466"/>
                  </a:cubicBezTo>
                  <a:close/>
                  <a:moveTo>
                    <a:pt x="3140708" y="293040"/>
                  </a:moveTo>
                  <a:cubicBezTo>
                    <a:pt x="3132143" y="289371"/>
                    <a:pt x="3127249" y="299158"/>
                    <a:pt x="3129696" y="306499"/>
                  </a:cubicBezTo>
                  <a:cubicBezTo>
                    <a:pt x="3134590" y="321181"/>
                    <a:pt x="3139484" y="338309"/>
                    <a:pt x="3159060" y="340756"/>
                  </a:cubicBezTo>
                  <a:cubicBezTo>
                    <a:pt x="3168847" y="341979"/>
                    <a:pt x="3176188" y="335862"/>
                    <a:pt x="3178635" y="324851"/>
                  </a:cubicBezTo>
                  <a:cubicBezTo>
                    <a:pt x="3166400" y="315063"/>
                    <a:pt x="3154166" y="301605"/>
                    <a:pt x="3140708" y="293040"/>
                  </a:cubicBezTo>
                  <a:close/>
                  <a:moveTo>
                    <a:pt x="1020437" y="138884"/>
                  </a:moveTo>
                  <a:cubicBezTo>
                    <a:pt x="1024108" y="141330"/>
                    <a:pt x="1031449" y="142553"/>
                    <a:pt x="1032672" y="146224"/>
                  </a:cubicBezTo>
                  <a:cubicBezTo>
                    <a:pt x="1036343" y="156012"/>
                    <a:pt x="1026555" y="157235"/>
                    <a:pt x="1020437" y="159682"/>
                  </a:cubicBezTo>
                  <a:cubicBezTo>
                    <a:pt x="1014321" y="162129"/>
                    <a:pt x="1008203" y="158459"/>
                    <a:pt x="1006980" y="152341"/>
                  </a:cubicBezTo>
                  <a:cubicBezTo>
                    <a:pt x="1002086" y="142553"/>
                    <a:pt x="1010650" y="141330"/>
                    <a:pt x="1020437" y="138884"/>
                  </a:cubicBezTo>
                  <a:close/>
                  <a:moveTo>
                    <a:pt x="726805" y="131543"/>
                  </a:moveTo>
                  <a:cubicBezTo>
                    <a:pt x="736593" y="133990"/>
                    <a:pt x="745158" y="137659"/>
                    <a:pt x="751274" y="146224"/>
                  </a:cubicBezTo>
                  <a:cubicBezTo>
                    <a:pt x="751274" y="153564"/>
                    <a:pt x="746381" y="156012"/>
                    <a:pt x="740264" y="156012"/>
                  </a:cubicBezTo>
                  <a:cubicBezTo>
                    <a:pt x="729252" y="157235"/>
                    <a:pt x="719464" y="154788"/>
                    <a:pt x="715795" y="143777"/>
                  </a:cubicBezTo>
                  <a:cubicBezTo>
                    <a:pt x="712123" y="135212"/>
                    <a:pt x="719464" y="130319"/>
                    <a:pt x="726805" y="131543"/>
                  </a:cubicBezTo>
                  <a:close/>
                  <a:moveTo>
                    <a:pt x="887079" y="96063"/>
                  </a:moveTo>
                  <a:cubicBezTo>
                    <a:pt x="926230" y="89945"/>
                    <a:pt x="948252" y="109520"/>
                    <a:pt x="970275" y="149895"/>
                  </a:cubicBezTo>
                  <a:cubicBezTo>
                    <a:pt x="928677" y="130320"/>
                    <a:pt x="896867" y="174365"/>
                    <a:pt x="861387" y="149895"/>
                  </a:cubicBezTo>
                  <a:cubicBezTo>
                    <a:pt x="857716" y="125426"/>
                    <a:pt x="846705" y="97286"/>
                    <a:pt x="887079" y="96063"/>
                  </a:cubicBezTo>
                  <a:close/>
                  <a:moveTo>
                    <a:pt x="3767952" y="0"/>
                  </a:moveTo>
                  <a:lnTo>
                    <a:pt x="3877637" y="0"/>
                  </a:lnTo>
                  <a:lnTo>
                    <a:pt x="3878460" y="111967"/>
                  </a:lnTo>
                  <a:cubicBezTo>
                    <a:pt x="3878460" y="125426"/>
                    <a:pt x="3883354" y="141330"/>
                    <a:pt x="3869895" y="153565"/>
                  </a:cubicBezTo>
                  <a:cubicBezTo>
                    <a:pt x="3833191" y="125426"/>
                    <a:pt x="3796487" y="97286"/>
                    <a:pt x="3789146" y="47124"/>
                  </a:cubicBezTo>
                  <a:cubicBezTo>
                    <a:pt x="3786699" y="28772"/>
                    <a:pt x="3778747" y="14396"/>
                    <a:pt x="3768959" y="1244"/>
                  </a:cubicBezTo>
                  <a:close/>
                  <a:moveTo>
                    <a:pt x="2364134" y="0"/>
                  </a:moveTo>
                  <a:lnTo>
                    <a:pt x="3723105" y="0"/>
                  </a:lnTo>
                  <a:lnTo>
                    <a:pt x="3753666" y="49571"/>
                  </a:lnTo>
                  <a:cubicBezTo>
                    <a:pt x="3763454" y="60582"/>
                    <a:pt x="3764677" y="76487"/>
                    <a:pt x="3765901" y="91169"/>
                  </a:cubicBezTo>
                  <a:cubicBezTo>
                    <a:pt x="3768348" y="116861"/>
                    <a:pt x="3779360" y="137661"/>
                    <a:pt x="3795264" y="157236"/>
                  </a:cubicBezTo>
                  <a:cubicBezTo>
                    <a:pt x="3822181" y="189046"/>
                    <a:pt x="3834415" y="226973"/>
                    <a:pt x="3842979" y="267348"/>
                  </a:cubicBezTo>
                  <a:cubicBezTo>
                    <a:pt x="3873566" y="286924"/>
                    <a:pt x="3862554" y="316287"/>
                    <a:pt x="3858885" y="340756"/>
                  </a:cubicBezTo>
                  <a:cubicBezTo>
                    <a:pt x="3828299" y="526723"/>
                    <a:pt x="3780583" y="707797"/>
                    <a:pt x="3697387" y="877859"/>
                  </a:cubicBezTo>
                  <a:cubicBezTo>
                    <a:pt x="3679034" y="915786"/>
                    <a:pt x="3661905" y="954937"/>
                    <a:pt x="3639884" y="990417"/>
                  </a:cubicBezTo>
                  <a:cubicBezTo>
                    <a:pt x="3633766" y="1001429"/>
                    <a:pt x="3631319" y="1016111"/>
                    <a:pt x="3614191" y="1016111"/>
                  </a:cubicBezTo>
                  <a:cubicBezTo>
                    <a:pt x="3601956" y="1008770"/>
                    <a:pt x="3601956" y="994088"/>
                    <a:pt x="3597062" y="983076"/>
                  </a:cubicBezTo>
                  <a:cubicBezTo>
                    <a:pt x="3578711" y="959831"/>
                    <a:pt x="3581157" y="929244"/>
                    <a:pt x="3567699" y="894987"/>
                  </a:cubicBezTo>
                  <a:cubicBezTo>
                    <a:pt x="3579934" y="925574"/>
                    <a:pt x="3575040" y="953713"/>
                    <a:pt x="3593391" y="974513"/>
                  </a:cubicBezTo>
                  <a:cubicBezTo>
                    <a:pt x="3601956" y="990417"/>
                    <a:pt x="3600732" y="1009993"/>
                    <a:pt x="3614191" y="1024676"/>
                  </a:cubicBezTo>
                  <a:cubicBezTo>
                    <a:pt x="3579934" y="1110318"/>
                    <a:pt x="3522430" y="1180055"/>
                    <a:pt x="3468599" y="1253463"/>
                  </a:cubicBezTo>
                  <a:cubicBezTo>
                    <a:pt x="3408648" y="1334212"/>
                    <a:pt x="3337687" y="1403951"/>
                    <a:pt x="3266726" y="1473688"/>
                  </a:cubicBezTo>
                  <a:cubicBezTo>
                    <a:pt x="3236140" y="1504274"/>
                    <a:pt x="3204329" y="1529967"/>
                    <a:pt x="3171296" y="1556883"/>
                  </a:cubicBezTo>
                  <a:cubicBezTo>
                    <a:pt x="3156614" y="1544649"/>
                    <a:pt x="3171296" y="1523849"/>
                    <a:pt x="3154167" y="1515286"/>
                  </a:cubicBezTo>
                  <a:cubicBezTo>
                    <a:pt x="3161508" y="1455335"/>
                    <a:pt x="3132145" y="1406396"/>
                    <a:pt x="3105228" y="1358682"/>
                  </a:cubicBezTo>
                  <a:cubicBezTo>
                    <a:pt x="3062406" y="1284049"/>
                    <a:pt x="3090547" y="1219206"/>
                    <a:pt x="3123580" y="1155586"/>
                  </a:cubicBezTo>
                  <a:cubicBezTo>
                    <a:pt x="3140708" y="1122553"/>
                    <a:pt x="3148049" y="1098084"/>
                    <a:pt x="3135814" y="1061380"/>
                  </a:cubicBezTo>
                  <a:cubicBezTo>
                    <a:pt x="3123580" y="1023451"/>
                    <a:pt x="3127251" y="983076"/>
                    <a:pt x="3111345" y="943925"/>
                  </a:cubicBezTo>
                  <a:cubicBezTo>
                    <a:pt x="3099110" y="914563"/>
                    <a:pt x="3094216" y="880305"/>
                    <a:pt x="3068524" y="859507"/>
                  </a:cubicBezTo>
                  <a:cubicBezTo>
                    <a:pt x="3011021" y="811791"/>
                    <a:pt x="3018361" y="751842"/>
                    <a:pt x="3034267" y="689444"/>
                  </a:cubicBezTo>
                  <a:cubicBezTo>
                    <a:pt x="3036714" y="680880"/>
                    <a:pt x="3039161" y="672315"/>
                    <a:pt x="3039161" y="663752"/>
                  </a:cubicBezTo>
                  <a:cubicBezTo>
                    <a:pt x="3042831" y="614813"/>
                    <a:pt x="3017139" y="591567"/>
                    <a:pt x="2969423" y="602578"/>
                  </a:cubicBezTo>
                  <a:cubicBezTo>
                    <a:pt x="2948624" y="607472"/>
                    <a:pt x="2933943" y="607472"/>
                    <a:pt x="2921708" y="585450"/>
                  </a:cubicBezTo>
                  <a:cubicBezTo>
                    <a:pt x="2897239" y="542628"/>
                    <a:pt x="2860535" y="531617"/>
                    <a:pt x="2816490" y="552416"/>
                  </a:cubicBezTo>
                  <a:cubicBezTo>
                    <a:pt x="2798137" y="560981"/>
                    <a:pt x="2778562" y="569544"/>
                    <a:pt x="2761433" y="579332"/>
                  </a:cubicBezTo>
                  <a:cubicBezTo>
                    <a:pt x="2739411" y="591567"/>
                    <a:pt x="2718612" y="595238"/>
                    <a:pt x="2695366" y="585450"/>
                  </a:cubicBezTo>
                  <a:cubicBezTo>
                    <a:pt x="2666003" y="573215"/>
                    <a:pt x="2635417" y="578109"/>
                    <a:pt x="2610947" y="594014"/>
                  </a:cubicBezTo>
                  <a:cubicBezTo>
                    <a:pt x="2574243" y="618483"/>
                    <a:pt x="2547327" y="598907"/>
                    <a:pt x="2525304" y="576885"/>
                  </a:cubicBezTo>
                  <a:cubicBezTo>
                    <a:pt x="2503282" y="554863"/>
                    <a:pt x="2480035" y="535287"/>
                    <a:pt x="2455566" y="516936"/>
                  </a:cubicBezTo>
                  <a:cubicBezTo>
                    <a:pt x="2442109" y="507148"/>
                    <a:pt x="2429874" y="496136"/>
                    <a:pt x="2426203" y="480232"/>
                  </a:cubicBezTo>
                  <a:cubicBezTo>
                    <a:pt x="2416415" y="432516"/>
                    <a:pt x="2382158" y="403153"/>
                    <a:pt x="2352795" y="368895"/>
                  </a:cubicBezTo>
                  <a:cubicBezTo>
                    <a:pt x="2336890" y="350544"/>
                    <a:pt x="2322209" y="280806"/>
                    <a:pt x="2330772" y="258783"/>
                  </a:cubicBezTo>
                  <a:cubicBezTo>
                    <a:pt x="2354019" y="201281"/>
                    <a:pt x="2361360" y="141330"/>
                    <a:pt x="2339337" y="80157"/>
                  </a:cubicBezTo>
                  <a:cubicBezTo>
                    <a:pt x="2335666" y="70369"/>
                    <a:pt x="2331996" y="60582"/>
                    <a:pt x="2338113" y="50794"/>
                  </a:cubicBezTo>
                  <a:close/>
                  <a:moveTo>
                    <a:pt x="578273" y="0"/>
                  </a:moveTo>
                  <a:lnTo>
                    <a:pt x="701190" y="0"/>
                  </a:lnTo>
                  <a:lnTo>
                    <a:pt x="712123" y="5526"/>
                  </a:lnTo>
                  <a:cubicBezTo>
                    <a:pt x="747605" y="31218"/>
                    <a:pt x="784309" y="52018"/>
                    <a:pt x="819789" y="80157"/>
                  </a:cubicBezTo>
                  <a:cubicBezTo>
                    <a:pt x="786756" y="89945"/>
                    <a:pt x="752499" y="109520"/>
                    <a:pt x="731699" y="64253"/>
                  </a:cubicBezTo>
                  <a:cubicBezTo>
                    <a:pt x="718241" y="36112"/>
                    <a:pt x="685207" y="36112"/>
                    <a:pt x="666856" y="15314"/>
                  </a:cubicBezTo>
                  <a:lnTo>
                    <a:pt x="664034" y="14263"/>
                  </a:lnTo>
                  <a:lnTo>
                    <a:pt x="666856" y="16537"/>
                  </a:lnTo>
                  <a:cubicBezTo>
                    <a:pt x="635046" y="14090"/>
                    <a:pt x="600789" y="-12826"/>
                    <a:pt x="568978" y="25102"/>
                  </a:cubicBezTo>
                  <a:cubicBezTo>
                    <a:pt x="569896" y="16231"/>
                    <a:pt x="572037" y="9120"/>
                    <a:pt x="575153" y="3423"/>
                  </a:cubicBezTo>
                  <a:close/>
                  <a:moveTo>
                    <a:pt x="10781" y="0"/>
                  </a:moveTo>
                  <a:lnTo>
                    <a:pt x="229452" y="0"/>
                  </a:lnTo>
                  <a:lnTo>
                    <a:pt x="227783" y="23572"/>
                  </a:lnTo>
                  <a:cubicBezTo>
                    <a:pt x="229159" y="45594"/>
                    <a:pt x="233748" y="67311"/>
                    <a:pt x="242312" y="88722"/>
                  </a:cubicBezTo>
                  <a:cubicBezTo>
                    <a:pt x="252100" y="114414"/>
                    <a:pt x="271675" y="126649"/>
                    <a:pt x="303485" y="125426"/>
                  </a:cubicBezTo>
                  <a:cubicBezTo>
                    <a:pt x="354871" y="122979"/>
                    <a:pt x="387904" y="103404"/>
                    <a:pt x="401363" y="50794"/>
                  </a:cubicBezTo>
                  <a:cubicBezTo>
                    <a:pt x="406256" y="32442"/>
                    <a:pt x="471100" y="15314"/>
                    <a:pt x="487005" y="25102"/>
                  </a:cubicBezTo>
                  <a:cubicBezTo>
                    <a:pt x="499240" y="32442"/>
                    <a:pt x="494346" y="41006"/>
                    <a:pt x="489452" y="52018"/>
                  </a:cubicBezTo>
                  <a:cubicBezTo>
                    <a:pt x="468653" y="98510"/>
                    <a:pt x="450301" y="146224"/>
                    <a:pt x="427055" y="191493"/>
                  </a:cubicBezTo>
                  <a:cubicBezTo>
                    <a:pt x="412373" y="219632"/>
                    <a:pt x="427055" y="217185"/>
                    <a:pt x="445407" y="217185"/>
                  </a:cubicBezTo>
                  <a:cubicBezTo>
                    <a:pt x="468653" y="217185"/>
                    <a:pt x="493122" y="214738"/>
                    <a:pt x="516369" y="218410"/>
                  </a:cubicBezTo>
                  <a:cubicBezTo>
                    <a:pt x="545732" y="223303"/>
                    <a:pt x="566530" y="235538"/>
                    <a:pt x="554295" y="272242"/>
                  </a:cubicBezTo>
                  <a:cubicBezTo>
                    <a:pt x="546955" y="295487"/>
                    <a:pt x="545732" y="321181"/>
                    <a:pt x="537167" y="344426"/>
                  </a:cubicBezTo>
                  <a:cubicBezTo>
                    <a:pt x="522485" y="383577"/>
                    <a:pt x="545732" y="408046"/>
                    <a:pt x="567754" y="433740"/>
                  </a:cubicBezTo>
                  <a:cubicBezTo>
                    <a:pt x="588553" y="458209"/>
                    <a:pt x="610575" y="442304"/>
                    <a:pt x="631375" y="432516"/>
                  </a:cubicBezTo>
                  <a:cubicBezTo>
                    <a:pt x="648503" y="425175"/>
                    <a:pt x="668079" y="425175"/>
                    <a:pt x="679089" y="441081"/>
                  </a:cubicBezTo>
                  <a:cubicBezTo>
                    <a:pt x="702336" y="472891"/>
                    <a:pt x="724358" y="454538"/>
                    <a:pt x="731699" y="433740"/>
                  </a:cubicBezTo>
                  <a:cubicBezTo>
                    <a:pt x="750050" y="379907"/>
                    <a:pt x="798989" y="376236"/>
                    <a:pt x="839364" y="357885"/>
                  </a:cubicBezTo>
                  <a:cubicBezTo>
                    <a:pt x="851599" y="357885"/>
                    <a:pt x="855269" y="360332"/>
                    <a:pt x="852822" y="370120"/>
                  </a:cubicBezTo>
                  <a:cubicBezTo>
                    <a:pt x="858940" y="395812"/>
                    <a:pt x="874844" y="388471"/>
                    <a:pt x="883409" y="376236"/>
                  </a:cubicBezTo>
                  <a:cubicBezTo>
                    <a:pt x="906654" y="346873"/>
                    <a:pt x="926230" y="367673"/>
                    <a:pt x="942135" y="381130"/>
                  </a:cubicBezTo>
                  <a:cubicBezTo>
                    <a:pt x="977615" y="410493"/>
                    <a:pt x="1016766" y="415387"/>
                    <a:pt x="1058364" y="401930"/>
                  </a:cubicBezTo>
                  <a:cubicBezTo>
                    <a:pt x="1075493" y="395812"/>
                    <a:pt x="1087728" y="390918"/>
                    <a:pt x="1101186" y="412940"/>
                  </a:cubicBezTo>
                  <a:cubicBezTo>
                    <a:pt x="1114644" y="434963"/>
                    <a:pt x="1141560" y="447197"/>
                    <a:pt x="1158689" y="466773"/>
                  </a:cubicBezTo>
                  <a:cubicBezTo>
                    <a:pt x="1206405" y="521830"/>
                    <a:pt x="1261460" y="553640"/>
                    <a:pt x="1334868" y="569544"/>
                  </a:cubicBezTo>
                  <a:cubicBezTo>
                    <a:pt x="1394819" y="581779"/>
                    <a:pt x="1433970" y="668646"/>
                    <a:pt x="1424182" y="721254"/>
                  </a:cubicBezTo>
                  <a:cubicBezTo>
                    <a:pt x="1420511" y="731042"/>
                    <a:pt x="1416841" y="739607"/>
                    <a:pt x="1410723" y="746948"/>
                  </a:cubicBezTo>
                  <a:cubicBezTo>
                    <a:pt x="1392372" y="765299"/>
                    <a:pt x="1418064" y="784875"/>
                    <a:pt x="1408276" y="802003"/>
                  </a:cubicBezTo>
                  <a:cubicBezTo>
                    <a:pt x="1415617" y="811791"/>
                    <a:pt x="1425405" y="805674"/>
                    <a:pt x="1433970" y="805674"/>
                  </a:cubicBezTo>
                  <a:cubicBezTo>
                    <a:pt x="1463333" y="795886"/>
                    <a:pt x="1481684" y="754288"/>
                    <a:pt x="1522059" y="773864"/>
                  </a:cubicBezTo>
                  <a:cubicBezTo>
                    <a:pt x="1563657" y="786099"/>
                    <a:pt x="1588127" y="835037"/>
                    <a:pt x="1634618" y="832590"/>
                  </a:cubicBezTo>
                  <a:cubicBezTo>
                    <a:pt x="1692121" y="830143"/>
                    <a:pt x="1737390" y="849719"/>
                    <a:pt x="1771647" y="894987"/>
                  </a:cubicBezTo>
                  <a:cubicBezTo>
                    <a:pt x="1786328" y="914562"/>
                    <a:pt x="1823032" y="894987"/>
                    <a:pt x="1831596" y="930468"/>
                  </a:cubicBezTo>
                  <a:cubicBezTo>
                    <a:pt x="1840161" y="967172"/>
                    <a:pt x="1845055" y="1002652"/>
                    <a:pt x="1826702" y="1036909"/>
                  </a:cubicBezTo>
                  <a:cubicBezTo>
                    <a:pt x="1804680" y="1078507"/>
                    <a:pt x="1772870" y="1112764"/>
                    <a:pt x="1749624" y="1153139"/>
                  </a:cubicBezTo>
                  <a:cubicBezTo>
                    <a:pt x="1736166" y="1176384"/>
                    <a:pt x="1732496" y="1195960"/>
                    <a:pt x="1734943" y="1217982"/>
                  </a:cubicBezTo>
                  <a:cubicBezTo>
                    <a:pt x="1744731" y="1298731"/>
                    <a:pt x="1726378" y="1373363"/>
                    <a:pt x="1694568" y="1445547"/>
                  </a:cubicBezTo>
                  <a:cubicBezTo>
                    <a:pt x="1687227" y="1460229"/>
                    <a:pt x="1676216" y="1482251"/>
                    <a:pt x="1651747" y="1478581"/>
                  </a:cubicBezTo>
                  <a:cubicBezTo>
                    <a:pt x="1610149" y="1473688"/>
                    <a:pt x="1584456" y="1505498"/>
                    <a:pt x="1555092" y="1523849"/>
                  </a:cubicBezTo>
                  <a:cubicBezTo>
                    <a:pt x="1535517" y="1536084"/>
                    <a:pt x="1514719" y="1560553"/>
                    <a:pt x="1522059" y="1586247"/>
                  </a:cubicBezTo>
                  <a:cubicBezTo>
                    <a:pt x="1537964" y="1646196"/>
                    <a:pt x="1503707" y="1692688"/>
                    <a:pt x="1485355" y="1742851"/>
                  </a:cubicBezTo>
                  <a:cubicBezTo>
                    <a:pt x="1473121" y="1778330"/>
                    <a:pt x="1449874" y="1810141"/>
                    <a:pt x="1431523" y="1843175"/>
                  </a:cubicBezTo>
                  <a:cubicBezTo>
                    <a:pt x="1424182" y="1856632"/>
                    <a:pt x="1414394" y="1867644"/>
                    <a:pt x="1397266" y="1867644"/>
                  </a:cubicBezTo>
                  <a:cubicBezTo>
                    <a:pt x="1383807" y="1856632"/>
                    <a:pt x="1366678" y="1868867"/>
                    <a:pt x="1353221" y="1859079"/>
                  </a:cubicBezTo>
                  <a:cubicBezTo>
                    <a:pt x="1343433" y="1855410"/>
                    <a:pt x="1331198" y="1844398"/>
                    <a:pt x="1334868" y="1867644"/>
                  </a:cubicBezTo>
                  <a:cubicBezTo>
                    <a:pt x="1340986" y="1879879"/>
                    <a:pt x="1354444" y="1887220"/>
                    <a:pt x="1353221" y="1901901"/>
                  </a:cubicBezTo>
                  <a:cubicBezTo>
                    <a:pt x="1345880" y="1912912"/>
                    <a:pt x="1336092" y="1910465"/>
                    <a:pt x="1326304" y="1906795"/>
                  </a:cubicBezTo>
                  <a:cubicBezTo>
                    <a:pt x="1212521" y="1867644"/>
                    <a:pt x="1101186" y="1823599"/>
                    <a:pt x="995968" y="1766096"/>
                  </a:cubicBezTo>
                  <a:cubicBezTo>
                    <a:pt x="969052" y="1751414"/>
                    <a:pt x="969052" y="1728169"/>
                    <a:pt x="956817" y="1708593"/>
                  </a:cubicBezTo>
                  <a:cubicBezTo>
                    <a:pt x="927454" y="1701253"/>
                    <a:pt x="938464" y="1675559"/>
                    <a:pt x="937242" y="1657208"/>
                  </a:cubicBezTo>
                  <a:cubicBezTo>
                    <a:pt x="936018" y="1570341"/>
                    <a:pt x="931124" y="1484698"/>
                    <a:pt x="916442" y="1399055"/>
                  </a:cubicBezTo>
                  <a:cubicBezTo>
                    <a:pt x="909101" y="1357458"/>
                    <a:pt x="889526" y="1320753"/>
                    <a:pt x="850375" y="1306072"/>
                  </a:cubicBezTo>
                  <a:cubicBezTo>
                    <a:pt x="756168" y="1270592"/>
                    <a:pt x="719464" y="1188619"/>
                    <a:pt x="682760" y="1107870"/>
                  </a:cubicBezTo>
                  <a:cubicBezTo>
                    <a:pt x="658291" y="1055262"/>
                    <a:pt x="635044" y="1003876"/>
                    <a:pt x="598340" y="958607"/>
                  </a:cubicBezTo>
                  <a:cubicBezTo>
                    <a:pt x="576318" y="931691"/>
                    <a:pt x="567754" y="897434"/>
                    <a:pt x="591000" y="864401"/>
                  </a:cubicBezTo>
                  <a:cubicBezTo>
                    <a:pt x="598340" y="854613"/>
                    <a:pt x="603234" y="844825"/>
                    <a:pt x="595893" y="831366"/>
                  </a:cubicBezTo>
                  <a:cubicBezTo>
                    <a:pt x="571424" y="781205"/>
                    <a:pt x="595893" y="740830"/>
                    <a:pt x="624034" y="701679"/>
                  </a:cubicBezTo>
                  <a:cubicBezTo>
                    <a:pt x="655844" y="657634"/>
                    <a:pt x="691324" y="616036"/>
                    <a:pt x="681536" y="554863"/>
                  </a:cubicBezTo>
                  <a:cubicBezTo>
                    <a:pt x="677866" y="531617"/>
                    <a:pt x="672973" y="508371"/>
                    <a:pt x="663185" y="486348"/>
                  </a:cubicBezTo>
                  <a:cubicBezTo>
                    <a:pt x="654620" y="465550"/>
                    <a:pt x="641162" y="460656"/>
                    <a:pt x="631375" y="485126"/>
                  </a:cubicBezTo>
                  <a:cubicBezTo>
                    <a:pt x="617916" y="515712"/>
                    <a:pt x="600787" y="513265"/>
                    <a:pt x="579989" y="494913"/>
                  </a:cubicBezTo>
                  <a:cubicBezTo>
                    <a:pt x="559189" y="477785"/>
                    <a:pt x="535944" y="466773"/>
                    <a:pt x="513922" y="452091"/>
                  </a:cubicBezTo>
                  <a:cubicBezTo>
                    <a:pt x="472324" y="425175"/>
                    <a:pt x="467430" y="379907"/>
                    <a:pt x="445407" y="343203"/>
                  </a:cubicBezTo>
                  <a:cubicBezTo>
                    <a:pt x="434396" y="326075"/>
                    <a:pt x="423385" y="315063"/>
                    <a:pt x="403810" y="308946"/>
                  </a:cubicBezTo>
                  <a:cubicBezTo>
                    <a:pt x="360988" y="295487"/>
                    <a:pt x="318167" y="277136"/>
                    <a:pt x="291250" y="235538"/>
                  </a:cubicBezTo>
                  <a:cubicBezTo>
                    <a:pt x="282686" y="223303"/>
                    <a:pt x="270451" y="211069"/>
                    <a:pt x="254546" y="217185"/>
                  </a:cubicBezTo>
                  <a:cubicBezTo>
                    <a:pt x="209277" y="233091"/>
                    <a:pt x="173798" y="211069"/>
                    <a:pt x="139540" y="189046"/>
                  </a:cubicBezTo>
                  <a:cubicBezTo>
                    <a:pt x="99165" y="164577"/>
                    <a:pt x="60014" y="138884"/>
                    <a:pt x="25757" y="105851"/>
                  </a:cubicBezTo>
                  <a:cubicBezTo>
                    <a:pt x="4959" y="85051"/>
                    <a:pt x="-8500" y="61806"/>
                    <a:pt x="6182" y="3121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0F1FD93-91A4-489B-99F2-569F7D19686B}"/>
              </a:ext>
            </a:extLst>
          </p:cNvPr>
          <p:cNvGrpSpPr/>
          <p:nvPr/>
        </p:nvGrpSpPr>
        <p:grpSpPr>
          <a:xfrm rot="18347570" flipH="1">
            <a:off x="3342938" y="2273198"/>
            <a:ext cx="1528586" cy="2331598"/>
            <a:chOff x="8121550" y="3125447"/>
            <a:chExt cx="1101023" cy="1679422"/>
          </a:xfrm>
        </p:grpSpPr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E37EF7A-E2AF-42CF-B412-7ADD05CF7613}"/>
                </a:ext>
              </a:extLst>
            </p:cNvPr>
            <p:cNvSpPr/>
            <p:nvPr/>
          </p:nvSpPr>
          <p:spPr>
            <a:xfrm>
              <a:off x="8121550" y="3125447"/>
              <a:ext cx="1101023" cy="1678680"/>
            </a:xfrm>
            <a:custGeom>
              <a:avLst/>
              <a:gdLst>
                <a:gd name="connsiteX0" fmla="*/ 0 w 1268858"/>
                <a:gd name="connsiteY0" fmla="*/ 1006972 h 1676542"/>
                <a:gd name="connsiteX1" fmla="*/ 10536 w 1268858"/>
                <a:gd name="connsiteY1" fmla="*/ 997353 h 1676542"/>
                <a:gd name="connsiteX2" fmla="*/ 1076469 w 1268858"/>
                <a:gd name="connsiteY2" fmla="*/ 1216311 h 1676542"/>
                <a:gd name="connsiteX3" fmla="*/ 1099372 w 1268858"/>
                <a:gd name="connsiteY3" fmla="*/ 1230053 h 1676542"/>
                <a:gd name="connsiteX4" fmla="*/ 1169457 w 1268858"/>
                <a:gd name="connsiteY4" fmla="*/ 1252957 h 1676542"/>
                <a:gd name="connsiteX5" fmla="*/ 1116779 w 1268858"/>
                <a:gd name="connsiteY5" fmla="*/ 1124697 h 1676542"/>
                <a:gd name="connsiteX6" fmla="*/ 953706 w 1268858"/>
                <a:gd name="connsiteY6" fmla="*/ 945591 h 1676542"/>
                <a:gd name="connsiteX7" fmla="*/ 944544 w 1268858"/>
                <a:gd name="connsiteY7" fmla="*/ 913984 h 1676542"/>
                <a:gd name="connsiteX8" fmla="*/ 940880 w 1268858"/>
                <a:gd name="connsiteY8" fmla="*/ 901158 h 1676542"/>
                <a:gd name="connsiteX9" fmla="*/ 875833 w 1268858"/>
                <a:gd name="connsiteY9" fmla="*/ 859473 h 1676542"/>
                <a:gd name="connsiteX10" fmla="*/ 820865 w 1268858"/>
                <a:gd name="connsiteY10" fmla="*/ 848937 h 1676542"/>
                <a:gd name="connsiteX11" fmla="*/ 182771 w 1268858"/>
                <a:gd name="connsiteY11" fmla="*/ 195727 h 1676542"/>
                <a:gd name="connsiteX12" fmla="*/ 171777 w 1268858"/>
                <a:gd name="connsiteY12" fmla="*/ 11582 h 1676542"/>
                <a:gd name="connsiteX13" fmla="*/ 180938 w 1268858"/>
                <a:gd name="connsiteY13" fmla="*/ 1505 h 1676542"/>
                <a:gd name="connsiteX14" fmla="*/ 229952 w 1268858"/>
                <a:gd name="connsiteY14" fmla="*/ 62886 h 1676542"/>
                <a:gd name="connsiteX15" fmla="*/ 425549 w 1268858"/>
                <a:gd name="connsiteY15" fmla="*/ 299251 h 1676542"/>
                <a:gd name="connsiteX16" fmla="*/ 636720 w 1268858"/>
                <a:gd name="connsiteY16" fmla="*/ 553481 h 1676542"/>
                <a:gd name="connsiteX17" fmla="*/ 842852 w 1268858"/>
                <a:gd name="connsiteY17" fmla="*/ 802214 h 1676542"/>
                <a:gd name="connsiteX18" fmla="*/ 877666 w 1268858"/>
                <a:gd name="connsiteY18" fmla="*/ 842983 h 1676542"/>
                <a:gd name="connsiteX19" fmla="*/ 886369 w 1268858"/>
                <a:gd name="connsiteY19" fmla="*/ 815498 h 1676542"/>
                <a:gd name="connsiteX20" fmla="*/ 917976 w 1268858"/>
                <a:gd name="connsiteY20" fmla="*/ 871383 h 1676542"/>
                <a:gd name="connsiteX21" fmla="*/ 1003177 w 1268858"/>
                <a:gd name="connsiteY21" fmla="*/ 916732 h 1676542"/>
                <a:gd name="connsiteX22" fmla="*/ 987145 w 1268858"/>
                <a:gd name="connsiteY22" fmla="*/ 850312 h 1676542"/>
                <a:gd name="connsiteX23" fmla="*/ 986687 w 1268858"/>
                <a:gd name="connsiteY23" fmla="*/ 828324 h 1676542"/>
                <a:gd name="connsiteX24" fmla="*/ 974777 w 1268858"/>
                <a:gd name="connsiteY24" fmla="*/ 782059 h 1676542"/>
                <a:gd name="connsiteX25" fmla="*/ 1097998 w 1268858"/>
                <a:gd name="connsiteY25" fmla="*/ 157707 h 1676542"/>
                <a:gd name="connsiteX26" fmla="*/ 1107618 w 1268858"/>
                <a:gd name="connsiteY26" fmla="*/ 151752 h 1676542"/>
                <a:gd name="connsiteX27" fmla="*/ 1109450 w 1268858"/>
                <a:gd name="connsiteY27" fmla="*/ 173282 h 1676542"/>
                <a:gd name="connsiteX28" fmla="*/ 1040281 w 1268858"/>
                <a:gd name="connsiteY28" fmla="*/ 574094 h 1676542"/>
                <a:gd name="connsiteX29" fmla="*/ 1003635 w 1268858"/>
                <a:gd name="connsiteY29" fmla="*/ 788472 h 1676542"/>
                <a:gd name="connsiteX30" fmla="*/ 1003177 w 1268858"/>
                <a:gd name="connsiteY30" fmla="*/ 806337 h 1676542"/>
                <a:gd name="connsiteX31" fmla="*/ 1010965 w 1268858"/>
                <a:gd name="connsiteY31" fmla="*/ 888790 h 1676542"/>
                <a:gd name="connsiteX32" fmla="*/ 1048068 w 1268858"/>
                <a:gd name="connsiteY32" fmla="*/ 948339 h 1676542"/>
                <a:gd name="connsiteX33" fmla="*/ 1067766 w 1268858"/>
                <a:gd name="connsiteY33" fmla="*/ 944216 h 1676542"/>
                <a:gd name="connsiteX34" fmla="*/ 1076011 w 1268858"/>
                <a:gd name="connsiteY34" fmla="*/ 930016 h 1676542"/>
                <a:gd name="connsiteX35" fmla="*/ 1087463 w 1268858"/>
                <a:gd name="connsiteY35" fmla="*/ 919939 h 1676542"/>
                <a:gd name="connsiteX36" fmla="*/ 1094334 w 1268858"/>
                <a:gd name="connsiteY36" fmla="*/ 933223 h 1676542"/>
                <a:gd name="connsiteX37" fmla="*/ 1100289 w 1268858"/>
                <a:gd name="connsiteY37" fmla="*/ 975823 h 1676542"/>
                <a:gd name="connsiteX38" fmla="*/ 1117237 w 1268858"/>
                <a:gd name="connsiteY38" fmla="*/ 1023921 h 1676542"/>
                <a:gd name="connsiteX39" fmla="*/ 1233587 w 1268858"/>
                <a:gd name="connsiteY39" fmla="*/ 1274944 h 1676542"/>
                <a:gd name="connsiteX40" fmla="*/ 1270691 w 1268858"/>
                <a:gd name="connsiteY40" fmla="*/ 1503522 h 1676542"/>
                <a:gd name="connsiteX41" fmla="*/ 1267027 w 1268858"/>
                <a:gd name="connsiteY41" fmla="*/ 1656518 h 1676542"/>
                <a:gd name="connsiteX42" fmla="*/ 1262446 w 1268858"/>
                <a:gd name="connsiteY42" fmla="*/ 1673467 h 1676542"/>
                <a:gd name="connsiteX43" fmla="*/ 1258323 w 1268858"/>
                <a:gd name="connsiteY43" fmla="*/ 1676673 h 1676542"/>
                <a:gd name="connsiteX44" fmla="*/ 1214349 w 1268858"/>
                <a:gd name="connsiteY44" fmla="*/ 1676215 h 1676542"/>
                <a:gd name="connsiteX45" fmla="*/ 1212516 w 1268858"/>
                <a:gd name="connsiteY45" fmla="*/ 1674383 h 1676542"/>
                <a:gd name="connsiteX46" fmla="*/ 1218471 w 1268858"/>
                <a:gd name="connsiteY46" fmla="*/ 1514058 h 1676542"/>
                <a:gd name="connsiteX47" fmla="*/ 1208852 w 1268858"/>
                <a:gd name="connsiteY47" fmla="*/ 1410533 h 1676542"/>
                <a:gd name="connsiteX48" fmla="*/ 1198316 w 1268858"/>
                <a:gd name="connsiteY48" fmla="*/ 1388088 h 1676542"/>
                <a:gd name="connsiteX49" fmla="*/ 1176787 w 1268858"/>
                <a:gd name="connsiteY49" fmla="*/ 1353733 h 1676542"/>
                <a:gd name="connsiteX50" fmla="*/ 1198316 w 1268858"/>
                <a:gd name="connsiteY50" fmla="*/ 1358313 h 1676542"/>
                <a:gd name="connsiteX51" fmla="*/ 1176328 w 1268858"/>
                <a:gd name="connsiteY51" fmla="*/ 1272654 h 1676542"/>
                <a:gd name="connsiteX52" fmla="*/ 1164419 w 1268858"/>
                <a:gd name="connsiteY52" fmla="*/ 1264409 h 1676542"/>
                <a:gd name="connsiteX53" fmla="*/ 1083798 w 1268858"/>
                <a:gd name="connsiteY53" fmla="*/ 1239673 h 1676542"/>
                <a:gd name="connsiteX54" fmla="*/ 862549 w 1268858"/>
                <a:gd name="connsiteY54" fmla="*/ 1192033 h 1676542"/>
                <a:gd name="connsiteX55" fmla="*/ 125970 w 1268858"/>
                <a:gd name="connsiteY55" fmla="*/ 1036747 h 1676542"/>
                <a:gd name="connsiteX56" fmla="*/ 16491 w 1268858"/>
                <a:gd name="connsiteY56" fmla="*/ 1013843 h 1676542"/>
                <a:gd name="connsiteX57" fmla="*/ 0 w 1268858"/>
                <a:gd name="connsiteY57" fmla="*/ 1006972 h 1676542"/>
                <a:gd name="connsiteX0" fmla="*/ 87263 w 1342448"/>
                <a:gd name="connsiteY0" fmla="*/ 1013843 h 1678680"/>
                <a:gd name="connsiteX1" fmla="*/ 81308 w 1342448"/>
                <a:gd name="connsiteY1" fmla="*/ 997353 h 1678680"/>
                <a:gd name="connsiteX2" fmla="*/ 1147241 w 1342448"/>
                <a:gd name="connsiteY2" fmla="*/ 1216311 h 1678680"/>
                <a:gd name="connsiteX3" fmla="*/ 1170144 w 1342448"/>
                <a:gd name="connsiteY3" fmla="*/ 1230053 h 1678680"/>
                <a:gd name="connsiteX4" fmla="*/ 1240229 w 1342448"/>
                <a:gd name="connsiteY4" fmla="*/ 1252957 h 1678680"/>
                <a:gd name="connsiteX5" fmla="*/ 1187551 w 1342448"/>
                <a:gd name="connsiteY5" fmla="*/ 1124697 h 1678680"/>
                <a:gd name="connsiteX6" fmla="*/ 1024478 w 1342448"/>
                <a:gd name="connsiteY6" fmla="*/ 945591 h 1678680"/>
                <a:gd name="connsiteX7" fmla="*/ 1015316 w 1342448"/>
                <a:gd name="connsiteY7" fmla="*/ 913984 h 1678680"/>
                <a:gd name="connsiteX8" fmla="*/ 1011652 w 1342448"/>
                <a:gd name="connsiteY8" fmla="*/ 901158 h 1678680"/>
                <a:gd name="connsiteX9" fmla="*/ 946605 w 1342448"/>
                <a:gd name="connsiteY9" fmla="*/ 859473 h 1678680"/>
                <a:gd name="connsiteX10" fmla="*/ 891637 w 1342448"/>
                <a:gd name="connsiteY10" fmla="*/ 848937 h 1678680"/>
                <a:gd name="connsiteX11" fmla="*/ 253543 w 1342448"/>
                <a:gd name="connsiteY11" fmla="*/ 195727 h 1678680"/>
                <a:gd name="connsiteX12" fmla="*/ 242549 w 1342448"/>
                <a:gd name="connsiteY12" fmla="*/ 11582 h 1678680"/>
                <a:gd name="connsiteX13" fmla="*/ 251710 w 1342448"/>
                <a:gd name="connsiteY13" fmla="*/ 1505 h 1678680"/>
                <a:gd name="connsiteX14" fmla="*/ 300724 w 1342448"/>
                <a:gd name="connsiteY14" fmla="*/ 62886 h 1678680"/>
                <a:gd name="connsiteX15" fmla="*/ 496321 w 1342448"/>
                <a:gd name="connsiteY15" fmla="*/ 299251 h 1678680"/>
                <a:gd name="connsiteX16" fmla="*/ 707492 w 1342448"/>
                <a:gd name="connsiteY16" fmla="*/ 553481 h 1678680"/>
                <a:gd name="connsiteX17" fmla="*/ 913624 w 1342448"/>
                <a:gd name="connsiteY17" fmla="*/ 802214 h 1678680"/>
                <a:gd name="connsiteX18" fmla="*/ 948438 w 1342448"/>
                <a:gd name="connsiteY18" fmla="*/ 842983 h 1678680"/>
                <a:gd name="connsiteX19" fmla="*/ 957141 w 1342448"/>
                <a:gd name="connsiteY19" fmla="*/ 815498 h 1678680"/>
                <a:gd name="connsiteX20" fmla="*/ 988748 w 1342448"/>
                <a:gd name="connsiteY20" fmla="*/ 871383 h 1678680"/>
                <a:gd name="connsiteX21" fmla="*/ 1073949 w 1342448"/>
                <a:gd name="connsiteY21" fmla="*/ 916732 h 1678680"/>
                <a:gd name="connsiteX22" fmla="*/ 1057917 w 1342448"/>
                <a:gd name="connsiteY22" fmla="*/ 850312 h 1678680"/>
                <a:gd name="connsiteX23" fmla="*/ 1057459 w 1342448"/>
                <a:gd name="connsiteY23" fmla="*/ 828324 h 1678680"/>
                <a:gd name="connsiteX24" fmla="*/ 1045549 w 1342448"/>
                <a:gd name="connsiteY24" fmla="*/ 782059 h 1678680"/>
                <a:gd name="connsiteX25" fmla="*/ 1168770 w 1342448"/>
                <a:gd name="connsiteY25" fmla="*/ 157707 h 1678680"/>
                <a:gd name="connsiteX26" fmla="*/ 1178390 w 1342448"/>
                <a:gd name="connsiteY26" fmla="*/ 151752 h 1678680"/>
                <a:gd name="connsiteX27" fmla="*/ 1180222 w 1342448"/>
                <a:gd name="connsiteY27" fmla="*/ 173282 h 1678680"/>
                <a:gd name="connsiteX28" fmla="*/ 1111053 w 1342448"/>
                <a:gd name="connsiteY28" fmla="*/ 574094 h 1678680"/>
                <a:gd name="connsiteX29" fmla="*/ 1074407 w 1342448"/>
                <a:gd name="connsiteY29" fmla="*/ 788472 h 1678680"/>
                <a:gd name="connsiteX30" fmla="*/ 1073949 w 1342448"/>
                <a:gd name="connsiteY30" fmla="*/ 806337 h 1678680"/>
                <a:gd name="connsiteX31" fmla="*/ 1081737 w 1342448"/>
                <a:gd name="connsiteY31" fmla="*/ 888790 h 1678680"/>
                <a:gd name="connsiteX32" fmla="*/ 1118840 w 1342448"/>
                <a:gd name="connsiteY32" fmla="*/ 948339 h 1678680"/>
                <a:gd name="connsiteX33" fmla="*/ 1138538 w 1342448"/>
                <a:gd name="connsiteY33" fmla="*/ 944216 h 1678680"/>
                <a:gd name="connsiteX34" fmla="*/ 1146783 w 1342448"/>
                <a:gd name="connsiteY34" fmla="*/ 930016 h 1678680"/>
                <a:gd name="connsiteX35" fmla="*/ 1158235 w 1342448"/>
                <a:gd name="connsiteY35" fmla="*/ 919939 h 1678680"/>
                <a:gd name="connsiteX36" fmla="*/ 1165106 w 1342448"/>
                <a:gd name="connsiteY36" fmla="*/ 933223 h 1678680"/>
                <a:gd name="connsiteX37" fmla="*/ 1171061 w 1342448"/>
                <a:gd name="connsiteY37" fmla="*/ 975823 h 1678680"/>
                <a:gd name="connsiteX38" fmla="*/ 1188009 w 1342448"/>
                <a:gd name="connsiteY38" fmla="*/ 1023921 h 1678680"/>
                <a:gd name="connsiteX39" fmla="*/ 1304359 w 1342448"/>
                <a:gd name="connsiteY39" fmla="*/ 1274944 h 1678680"/>
                <a:gd name="connsiteX40" fmla="*/ 1341463 w 1342448"/>
                <a:gd name="connsiteY40" fmla="*/ 1503522 h 1678680"/>
                <a:gd name="connsiteX41" fmla="*/ 1337799 w 1342448"/>
                <a:gd name="connsiteY41" fmla="*/ 1656518 h 1678680"/>
                <a:gd name="connsiteX42" fmla="*/ 1333218 w 1342448"/>
                <a:gd name="connsiteY42" fmla="*/ 1673467 h 1678680"/>
                <a:gd name="connsiteX43" fmla="*/ 1329095 w 1342448"/>
                <a:gd name="connsiteY43" fmla="*/ 1676673 h 1678680"/>
                <a:gd name="connsiteX44" fmla="*/ 1285121 w 1342448"/>
                <a:gd name="connsiteY44" fmla="*/ 1676215 h 1678680"/>
                <a:gd name="connsiteX45" fmla="*/ 1283288 w 1342448"/>
                <a:gd name="connsiteY45" fmla="*/ 1674383 h 1678680"/>
                <a:gd name="connsiteX46" fmla="*/ 1289243 w 1342448"/>
                <a:gd name="connsiteY46" fmla="*/ 1514058 h 1678680"/>
                <a:gd name="connsiteX47" fmla="*/ 1279624 w 1342448"/>
                <a:gd name="connsiteY47" fmla="*/ 1410533 h 1678680"/>
                <a:gd name="connsiteX48" fmla="*/ 1269088 w 1342448"/>
                <a:gd name="connsiteY48" fmla="*/ 1388088 h 1678680"/>
                <a:gd name="connsiteX49" fmla="*/ 1247559 w 1342448"/>
                <a:gd name="connsiteY49" fmla="*/ 1353733 h 1678680"/>
                <a:gd name="connsiteX50" fmla="*/ 1269088 w 1342448"/>
                <a:gd name="connsiteY50" fmla="*/ 1358313 h 1678680"/>
                <a:gd name="connsiteX51" fmla="*/ 1247100 w 1342448"/>
                <a:gd name="connsiteY51" fmla="*/ 1272654 h 1678680"/>
                <a:gd name="connsiteX52" fmla="*/ 1235191 w 1342448"/>
                <a:gd name="connsiteY52" fmla="*/ 1264409 h 1678680"/>
                <a:gd name="connsiteX53" fmla="*/ 1154570 w 1342448"/>
                <a:gd name="connsiteY53" fmla="*/ 1239673 h 1678680"/>
                <a:gd name="connsiteX54" fmla="*/ 933321 w 1342448"/>
                <a:gd name="connsiteY54" fmla="*/ 1192033 h 1678680"/>
                <a:gd name="connsiteX55" fmla="*/ 196742 w 1342448"/>
                <a:gd name="connsiteY55" fmla="*/ 1036747 h 1678680"/>
                <a:gd name="connsiteX56" fmla="*/ 87263 w 1342448"/>
                <a:gd name="connsiteY56" fmla="*/ 1013843 h 1678680"/>
                <a:gd name="connsiteX0" fmla="*/ 115434 w 1261140"/>
                <a:gd name="connsiteY0" fmla="*/ 1036747 h 1678680"/>
                <a:gd name="connsiteX1" fmla="*/ 0 w 1261140"/>
                <a:gd name="connsiteY1" fmla="*/ 997353 h 1678680"/>
                <a:gd name="connsiteX2" fmla="*/ 1065933 w 1261140"/>
                <a:gd name="connsiteY2" fmla="*/ 1216311 h 1678680"/>
                <a:gd name="connsiteX3" fmla="*/ 1088836 w 1261140"/>
                <a:gd name="connsiteY3" fmla="*/ 1230053 h 1678680"/>
                <a:gd name="connsiteX4" fmla="*/ 1158921 w 1261140"/>
                <a:gd name="connsiteY4" fmla="*/ 1252957 h 1678680"/>
                <a:gd name="connsiteX5" fmla="*/ 1106243 w 1261140"/>
                <a:gd name="connsiteY5" fmla="*/ 1124697 h 1678680"/>
                <a:gd name="connsiteX6" fmla="*/ 943170 w 1261140"/>
                <a:gd name="connsiteY6" fmla="*/ 945591 h 1678680"/>
                <a:gd name="connsiteX7" fmla="*/ 934008 w 1261140"/>
                <a:gd name="connsiteY7" fmla="*/ 913984 h 1678680"/>
                <a:gd name="connsiteX8" fmla="*/ 930344 w 1261140"/>
                <a:gd name="connsiteY8" fmla="*/ 901158 h 1678680"/>
                <a:gd name="connsiteX9" fmla="*/ 865297 w 1261140"/>
                <a:gd name="connsiteY9" fmla="*/ 859473 h 1678680"/>
                <a:gd name="connsiteX10" fmla="*/ 810329 w 1261140"/>
                <a:gd name="connsiteY10" fmla="*/ 848937 h 1678680"/>
                <a:gd name="connsiteX11" fmla="*/ 172235 w 1261140"/>
                <a:gd name="connsiteY11" fmla="*/ 195727 h 1678680"/>
                <a:gd name="connsiteX12" fmla="*/ 161241 w 1261140"/>
                <a:gd name="connsiteY12" fmla="*/ 11582 h 1678680"/>
                <a:gd name="connsiteX13" fmla="*/ 170402 w 1261140"/>
                <a:gd name="connsiteY13" fmla="*/ 1505 h 1678680"/>
                <a:gd name="connsiteX14" fmla="*/ 219416 w 1261140"/>
                <a:gd name="connsiteY14" fmla="*/ 62886 h 1678680"/>
                <a:gd name="connsiteX15" fmla="*/ 415013 w 1261140"/>
                <a:gd name="connsiteY15" fmla="*/ 299251 h 1678680"/>
                <a:gd name="connsiteX16" fmla="*/ 626184 w 1261140"/>
                <a:gd name="connsiteY16" fmla="*/ 553481 h 1678680"/>
                <a:gd name="connsiteX17" fmla="*/ 832316 w 1261140"/>
                <a:gd name="connsiteY17" fmla="*/ 802214 h 1678680"/>
                <a:gd name="connsiteX18" fmla="*/ 867130 w 1261140"/>
                <a:gd name="connsiteY18" fmla="*/ 842983 h 1678680"/>
                <a:gd name="connsiteX19" fmla="*/ 875833 w 1261140"/>
                <a:gd name="connsiteY19" fmla="*/ 815498 h 1678680"/>
                <a:gd name="connsiteX20" fmla="*/ 907440 w 1261140"/>
                <a:gd name="connsiteY20" fmla="*/ 871383 h 1678680"/>
                <a:gd name="connsiteX21" fmla="*/ 992641 w 1261140"/>
                <a:gd name="connsiteY21" fmla="*/ 916732 h 1678680"/>
                <a:gd name="connsiteX22" fmla="*/ 976609 w 1261140"/>
                <a:gd name="connsiteY22" fmla="*/ 850312 h 1678680"/>
                <a:gd name="connsiteX23" fmla="*/ 976151 w 1261140"/>
                <a:gd name="connsiteY23" fmla="*/ 828324 h 1678680"/>
                <a:gd name="connsiteX24" fmla="*/ 964241 w 1261140"/>
                <a:gd name="connsiteY24" fmla="*/ 782059 h 1678680"/>
                <a:gd name="connsiteX25" fmla="*/ 1087462 w 1261140"/>
                <a:gd name="connsiteY25" fmla="*/ 157707 h 1678680"/>
                <a:gd name="connsiteX26" fmla="*/ 1097082 w 1261140"/>
                <a:gd name="connsiteY26" fmla="*/ 151752 h 1678680"/>
                <a:gd name="connsiteX27" fmla="*/ 1098914 w 1261140"/>
                <a:gd name="connsiteY27" fmla="*/ 173282 h 1678680"/>
                <a:gd name="connsiteX28" fmla="*/ 1029745 w 1261140"/>
                <a:gd name="connsiteY28" fmla="*/ 574094 h 1678680"/>
                <a:gd name="connsiteX29" fmla="*/ 993099 w 1261140"/>
                <a:gd name="connsiteY29" fmla="*/ 788472 h 1678680"/>
                <a:gd name="connsiteX30" fmla="*/ 992641 w 1261140"/>
                <a:gd name="connsiteY30" fmla="*/ 806337 h 1678680"/>
                <a:gd name="connsiteX31" fmla="*/ 1000429 w 1261140"/>
                <a:gd name="connsiteY31" fmla="*/ 888790 h 1678680"/>
                <a:gd name="connsiteX32" fmla="*/ 1037532 w 1261140"/>
                <a:gd name="connsiteY32" fmla="*/ 948339 h 1678680"/>
                <a:gd name="connsiteX33" fmla="*/ 1057230 w 1261140"/>
                <a:gd name="connsiteY33" fmla="*/ 944216 h 1678680"/>
                <a:gd name="connsiteX34" fmla="*/ 1065475 w 1261140"/>
                <a:gd name="connsiteY34" fmla="*/ 930016 h 1678680"/>
                <a:gd name="connsiteX35" fmla="*/ 1076927 w 1261140"/>
                <a:gd name="connsiteY35" fmla="*/ 919939 h 1678680"/>
                <a:gd name="connsiteX36" fmla="*/ 1083798 w 1261140"/>
                <a:gd name="connsiteY36" fmla="*/ 933223 h 1678680"/>
                <a:gd name="connsiteX37" fmla="*/ 1089753 w 1261140"/>
                <a:gd name="connsiteY37" fmla="*/ 975823 h 1678680"/>
                <a:gd name="connsiteX38" fmla="*/ 1106701 w 1261140"/>
                <a:gd name="connsiteY38" fmla="*/ 1023921 h 1678680"/>
                <a:gd name="connsiteX39" fmla="*/ 1223051 w 1261140"/>
                <a:gd name="connsiteY39" fmla="*/ 1274944 h 1678680"/>
                <a:gd name="connsiteX40" fmla="*/ 1260155 w 1261140"/>
                <a:gd name="connsiteY40" fmla="*/ 1503522 h 1678680"/>
                <a:gd name="connsiteX41" fmla="*/ 1256491 w 1261140"/>
                <a:gd name="connsiteY41" fmla="*/ 1656518 h 1678680"/>
                <a:gd name="connsiteX42" fmla="*/ 1251910 w 1261140"/>
                <a:gd name="connsiteY42" fmla="*/ 1673467 h 1678680"/>
                <a:gd name="connsiteX43" fmla="*/ 1247787 w 1261140"/>
                <a:gd name="connsiteY43" fmla="*/ 1676673 h 1678680"/>
                <a:gd name="connsiteX44" fmla="*/ 1203813 w 1261140"/>
                <a:gd name="connsiteY44" fmla="*/ 1676215 h 1678680"/>
                <a:gd name="connsiteX45" fmla="*/ 1201980 w 1261140"/>
                <a:gd name="connsiteY45" fmla="*/ 1674383 h 1678680"/>
                <a:gd name="connsiteX46" fmla="*/ 1207935 w 1261140"/>
                <a:gd name="connsiteY46" fmla="*/ 1514058 h 1678680"/>
                <a:gd name="connsiteX47" fmla="*/ 1198316 w 1261140"/>
                <a:gd name="connsiteY47" fmla="*/ 1410533 h 1678680"/>
                <a:gd name="connsiteX48" fmla="*/ 1187780 w 1261140"/>
                <a:gd name="connsiteY48" fmla="*/ 1388088 h 1678680"/>
                <a:gd name="connsiteX49" fmla="*/ 1166251 w 1261140"/>
                <a:gd name="connsiteY49" fmla="*/ 1353733 h 1678680"/>
                <a:gd name="connsiteX50" fmla="*/ 1187780 w 1261140"/>
                <a:gd name="connsiteY50" fmla="*/ 1358313 h 1678680"/>
                <a:gd name="connsiteX51" fmla="*/ 1165792 w 1261140"/>
                <a:gd name="connsiteY51" fmla="*/ 1272654 h 1678680"/>
                <a:gd name="connsiteX52" fmla="*/ 1153883 w 1261140"/>
                <a:gd name="connsiteY52" fmla="*/ 1264409 h 1678680"/>
                <a:gd name="connsiteX53" fmla="*/ 1073262 w 1261140"/>
                <a:gd name="connsiteY53" fmla="*/ 1239673 h 1678680"/>
                <a:gd name="connsiteX54" fmla="*/ 852013 w 1261140"/>
                <a:gd name="connsiteY54" fmla="*/ 1192033 h 1678680"/>
                <a:gd name="connsiteX55" fmla="*/ 115434 w 1261140"/>
                <a:gd name="connsiteY55" fmla="*/ 1036747 h 1678680"/>
                <a:gd name="connsiteX0" fmla="*/ 0 w 1145706"/>
                <a:gd name="connsiteY0" fmla="*/ 1036747 h 1678680"/>
                <a:gd name="connsiteX1" fmla="*/ 950499 w 1145706"/>
                <a:gd name="connsiteY1" fmla="*/ 1216311 h 1678680"/>
                <a:gd name="connsiteX2" fmla="*/ 973402 w 1145706"/>
                <a:gd name="connsiteY2" fmla="*/ 1230053 h 1678680"/>
                <a:gd name="connsiteX3" fmla="*/ 1043487 w 1145706"/>
                <a:gd name="connsiteY3" fmla="*/ 1252957 h 1678680"/>
                <a:gd name="connsiteX4" fmla="*/ 990809 w 1145706"/>
                <a:gd name="connsiteY4" fmla="*/ 1124697 h 1678680"/>
                <a:gd name="connsiteX5" fmla="*/ 827736 w 1145706"/>
                <a:gd name="connsiteY5" fmla="*/ 945591 h 1678680"/>
                <a:gd name="connsiteX6" fmla="*/ 818574 w 1145706"/>
                <a:gd name="connsiteY6" fmla="*/ 913984 h 1678680"/>
                <a:gd name="connsiteX7" fmla="*/ 814910 w 1145706"/>
                <a:gd name="connsiteY7" fmla="*/ 901158 h 1678680"/>
                <a:gd name="connsiteX8" fmla="*/ 749863 w 1145706"/>
                <a:gd name="connsiteY8" fmla="*/ 859473 h 1678680"/>
                <a:gd name="connsiteX9" fmla="*/ 694895 w 1145706"/>
                <a:gd name="connsiteY9" fmla="*/ 848937 h 1678680"/>
                <a:gd name="connsiteX10" fmla="*/ 56801 w 1145706"/>
                <a:gd name="connsiteY10" fmla="*/ 195727 h 1678680"/>
                <a:gd name="connsiteX11" fmla="*/ 45807 w 1145706"/>
                <a:gd name="connsiteY11" fmla="*/ 11582 h 1678680"/>
                <a:gd name="connsiteX12" fmla="*/ 54968 w 1145706"/>
                <a:gd name="connsiteY12" fmla="*/ 1505 h 1678680"/>
                <a:gd name="connsiteX13" fmla="*/ 103982 w 1145706"/>
                <a:gd name="connsiteY13" fmla="*/ 62886 h 1678680"/>
                <a:gd name="connsiteX14" fmla="*/ 299579 w 1145706"/>
                <a:gd name="connsiteY14" fmla="*/ 299251 h 1678680"/>
                <a:gd name="connsiteX15" fmla="*/ 510750 w 1145706"/>
                <a:gd name="connsiteY15" fmla="*/ 553481 h 1678680"/>
                <a:gd name="connsiteX16" fmla="*/ 716882 w 1145706"/>
                <a:gd name="connsiteY16" fmla="*/ 802214 h 1678680"/>
                <a:gd name="connsiteX17" fmla="*/ 751696 w 1145706"/>
                <a:gd name="connsiteY17" fmla="*/ 842983 h 1678680"/>
                <a:gd name="connsiteX18" fmla="*/ 760399 w 1145706"/>
                <a:gd name="connsiteY18" fmla="*/ 815498 h 1678680"/>
                <a:gd name="connsiteX19" fmla="*/ 792006 w 1145706"/>
                <a:gd name="connsiteY19" fmla="*/ 871383 h 1678680"/>
                <a:gd name="connsiteX20" fmla="*/ 877207 w 1145706"/>
                <a:gd name="connsiteY20" fmla="*/ 916732 h 1678680"/>
                <a:gd name="connsiteX21" fmla="*/ 861175 w 1145706"/>
                <a:gd name="connsiteY21" fmla="*/ 850312 h 1678680"/>
                <a:gd name="connsiteX22" fmla="*/ 860717 w 1145706"/>
                <a:gd name="connsiteY22" fmla="*/ 828324 h 1678680"/>
                <a:gd name="connsiteX23" fmla="*/ 848807 w 1145706"/>
                <a:gd name="connsiteY23" fmla="*/ 782059 h 1678680"/>
                <a:gd name="connsiteX24" fmla="*/ 972028 w 1145706"/>
                <a:gd name="connsiteY24" fmla="*/ 157707 h 1678680"/>
                <a:gd name="connsiteX25" fmla="*/ 981648 w 1145706"/>
                <a:gd name="connsiteY25" fmla="*/ 151752 h 1678680"/>
                <a:gd name="connsiteX26" fmla="*/ 983480 w 1145706"/>
                <a:gd name="connsiteY26" fmla="*/ 173282 h 1678680"/>
                <a:gd name="connsiteX27" fmla="*/ 914311 w 1145706"/>
                <a:gd name="connsiteY27" fmla="*/ 574094 h 1678680"/>
                <a:gd name="connsiteX28" fmla="*/ 877665 w 1145706"/>
                <a:gd name="connsiteY28" fmla="*/ 788472 h 1678680"/>
                <a:gd name="connsiteX29" fmla="*/ 877207 w 1145706"/>
                <a:gd name="connsiteY29" fmla="*/ 806337 h 1678680"/>
                <a:gd name="connsiteX30" fmla="*/ 884995 w 1145706"/>
                <a:gd name="connsiteY30" fmla="*/ 888790 h 1678680"/>
                <a:gd name="connsiteX31" fmla="*/ 922098 w 1145706"/>
                <a:gd name="connsiteY31" fmla="*/ 948339 h 1678680"/>
                <a:gd name="connsiteX32" fmla="*/ 941796 w 1145706"/>
                <a:gd name="connsiteY32" fmla="*/ 944216 h 1678680"/>
                <a:gd name="connsiteX33" fmla="*/ 950041 w 1145706"/>
                <a:gd name="connsiteY33" fmla="*/ 930016 h 1678680"/>
                <a:gd name="connsiteX34" fmla="*/ 961493 w 1145706"/>
                <a:gd name="connsiteY34" fmla="*/ 919939 h 1678680"/>
                <a:gd name="connsiteX35" fmla="*/ 968364 w 1145706"/>
                <a:gd name="connsiteY35" fmla="*/ 933223 h 1678680"/>
                <a:gd name="connsiteX36" fmla="*/ 974319 w 1145706"/>
                <a:gd name="connsiteY36" fmla="*/ 975823 h 1678680"/>
                <a:gd name="connsiteX37" fmla="*/ 991267 w 1145706"/>
                <a:gd name="connsiteY37" fmla="*/ 1023921 h 1678680"/>
                <a:gd name="connsiteX38" fmla="*/ 1107617 w 1145706"/>
                <a:gd name="connsiteY38" fmla="*/ 1274944 h 1678680"/>
                <a:gd name="connsiteX39" fmla="*/ 1144721 w 1145706"/>
                <a:gd name="connsiteY39" fmla="*/ 1503522 h 1678680"/>
                <a:gd name="connsiteX40" fmla="*/ 1141057 w 1145706"/>
                <a:gd name="connsiteY40" fmla="*/ 1656518 h 1678680"/>
                <a:gd name="connsiteX41" fmla="*/ 1136476 w 1145706"/>
                <a:gd name="connsiteY41" fmla="*/ 1673467 h 1678680"/>
                <a:gd name="connsiteX42" fmla="*/ 1132353 w 1145706"/>
                <a:gd name="connsiteY42" fmla="*/ 1676673 h 1678680"/>
                <a:gd name="connsiteX43" fmla="*/ 1088379 w 1145706"/>
                <a:gd name="connsiteY43" fmla="*/ 1676215 h 1678680"/>
                <a:gd name="connsiteX44" fmla="*/ 1086546 w 1145706"/>
                <a:gd name="connsiteY44" fmla="*/ 1674383 h 1678680"/>
                <a:gd name="connsiteX45" fmla="*/ 1092501 w 1145706"/>
                <a:gd name="connsiteY45" fmla="*/ 1514058 h 1678680"/>
                <a:gd name="connsiteX46" fmla="*/ 1082882 w 1145706"/>
                <a:gd name="connsiteY46" fmla="*/ 1410533 h 1678680"/>
                <a:gd name="connsiteX47" fmla="*/ 1072346 w 1145706"/>
                <a:gd name="connsiteY47" fmla="*/ 1388088 h 1678680"/>
                <a:gd name="connsiteX48" fmla="*/ 1050817 w 1145706"/>
                <a:gd name="connsiteY48" fmla="*/ 1353733 h 1678680"/>
                <a:gd name="connsiteX49" fmla="*/ 1072346 w 1145706"/>
                <a:gd name="connsiteY49" fmla="*/ 1358313 h 1678680"/>
                <a:gd name="connsiteX50" fmla="*/ 1050358 w 1145706"/>
                <a:gd name="connsiteY50" fmla="*/ 1272654 h 1678680"/>
                <a:gd name="connsiteX51" fmla="*/ 1038449 w 1145706"/>
                <a:gd name="connsiteY51" fmla="*/ 1264409 h 1678680"/>
                <a:gd name="connsiteX52" fmla="*/ 957828 w 1145706"/>
                <a:gd name="connsiteY52" fmla="*/ 1239673 h 1678680"/>
                <a:gd name="connsiteX53" fmla="*/ 736579 w 1145706"/>
                <a:gd name="connsiteY53" fmla="*/ 1192033 h 1678680"/>
                <a:gd name="connsiteX54" fmla="*/ 0 w 1145706"/>
                <a:gd name="connsiteY54" fmla="*/ 1036747 h 1678680"/>
                <a:gd name="connsiteX0" fmla="*/ 691895 w 1101022"/>
                <a:gd name="connsiteY0" fmla="*/ 1192033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52" fmla="*/ 913144 w 1101022"/>
                <a:gd name="connsiteY52" fmla="*/ 1239673 h 1678680"/>
                <a:gd name="connsiteX53" fmla="*/ 691895 w 1101022"/>
                <a:gd name="connsiteY53" fmla="*/ 1192033 h 1678680"/>
                <a:gd name="connsiteX0" fmla="*/ 913144 w 1101022"/>
                <a:gd name="connsiteY0" fmla="*/ 1239673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52" fmla="*/ 913144 w 1101022"/>
                <a:gd name="connsiteY52" fmla="*/ 1239673 h 1678680"/>
                <a:gd name="connsiteX0" fmla="*/ 993765 w 1101022"/>
                <a:gd name="connsiteY0" fmla="*/ 1264409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0" fmla="*/ 993765 w 1101022"/>
                <a:gd name="connsiteY0" fmla="*/ 1264409 h 1678680"/>
                <a:gd name="connsiteX1" fmla="*/ 905815 w 1101022"/>
                <a:gd name="connsiteY1" fmla="*/ 1216311 h 1678680"/>
                <a:gd name="connsiteX2" fmla="*/ 998803 w 1101022"/>
                <a:gd name="connsiteY2" fmla="*/ 1252957 h 1678680"/>
                <a:gd name="connsiteX3" fmla="*/ 946125 w 1101022"/>
                <a:gd name="connsiteY3" fmla="*/ 1124697 h 1678680"/>
                <a:gd name="connsiteX4" fmla="*/ 783052 w 1101022"/>
                <a:gd name="connsiteY4" fmla="*/ 945591 h 1678680"/>
                <a:gd name="connsiteX5" fmla="*/ 773890 w 1101022"/>
                <a:gd name="connsiteY5" fmla="*/ 913984 h 1678680"/>
                <a:gd name="connsiteX6" fmla="*/ 770226 w 1101022"/>
                <a:gd name="connsiteY6" fmla="*/ 901158 h 1678680"/>
                <a:gd name="connsiteX7" fmla="*/ 705179 w 1101022"/>
                <a:gd name="connsiteY7" fmla="*/ 859473 h 1678680"/>
                <a:gd name="connsiteX8" fmla="*/ 650211 w 1101022"/>
                <a:gd name="connsiteY8" fmla="*/ 848937 h 1678680"/>
                <a:gd name="connsiteX9" fmla="*/ 12117 w 1101022"/>
                <a:gd name="connsiteY9" fmla="*/ 195727 h 1678680"/>
                <a:gd name="connsiteX10" fmla="*/ 1123 w 1101022"/>
                <a:gd name="connsiteY10" fmla="*/ 11582 h 1678680"/>
                <a:gd name="connsiteX11" fmla="*/ 10284 w 1101022"/>
                <a:gd name="connsiteY11" fmla="*/ 1505 h 1678680"/>
                <a:gd name="connsiteX12" fmla="*/ 59298 w 1101022"/>
                <a:gd name="connsiteY12" fmla="*/ 62886 h 1678680"/>
                <a:gd name="connsiteX13" fmla="*/ 254895 w 1101022"/>
                <a:gd name="connsiteY13" fmla="*/ 299251 h 1678680"/>
                <a:gd name="connsiteX14" fmla="*/ 466066 w 1101022"/>
                <a:gd name="connsiteY14" fmla="*/ 553481 h 1678680"/>
                <a:gd name="connsiteX15" fmla="*/ 672198 w 1101022"/>
                <a:gd name="connsiteY15" fmla="*/ 802214 h 1678680"/>
                <a:gd name="connsiteX16" fmla="*/ 707012 w 1101022"/>
                <a:gd name="connsiteY16" fmla="*/ 842983 h 1678680"/>
                <a:gd name="connsiteX17" fmla="*/ 715715 w 1101022"/>
                <a:gd name="connsiteY17" fmla="*/ 815498 h 1678680"/>
                <a:gd name="connsiteX18" fmla="*/ 747322 w 1101022"/>
                <a:gd name="connsiteY18" fmla="*/ 871383 h 1678680"/>
                <a:gd name="connsiteX19" fmla="*/ 832523 w 1101022"/>
                <a:gd name="connsiteY19" fmla="*/ 916732 h 1678680"/>
                <a:gd name="connsiteX20" fmla="*/ 816491 w 1101022"/>
                <a:gd name="connsiteY20" fmla="*/ 850312 h 1678680"/>
                <a:gd name="connsiteX21" fmla="*/ 816033 w 1101022"/>
                <a:gd name="connsiteY21" fmla="*/ 828324 h 1678680"/>
                <a:gd name="connsiteX22" fmla="*/ 804123 w 1101022"/>
                <a:gd name="connsiteY22" fmla="*/ 782059 h 1678680"/>
                <a:gd name="connsiteX23" fmla="*/ 927344 w 1101022"/>
                <a:gd name="connsiteY23" fmla="*/ 157707 h 1678680"/>
                <a:gd name="connsiteX24" fmla="*/ 936964 w 1101022"/>
                <a:gd name="connsiteY24" fmla="*/ 151752 h 1678680"/>
                <a:gd name="connsiteX25" fmla="*/ 938796 w 1101022"/>
                <a:gd name="connsiteY25" fmla="*/ 173282 h 1678680"/>
                <a:gd name="connsiteX26" fmla="*/ 869627 w 1101022"/>
                <a:gd name="connsiteY26" fmla="*/ 574094 h 1678680"/>
                <a:gd name="connsiteX27" fmla="*/ 832981 w 1101022"/>
                <a:gd name="connsiteY27" fmla="*/ 788472 h 1678680"/>
                <a:gd name="connsiteX28" fmla="*/ 832523 w 1101022"/>
                <a:gd name="connsiteY28" fmla="*/ 806337 h 1678680"/>
                <a:gd name="connsiteX29" fmla="*/ 840311 w 1101022"/>
                <a:gd name="connsiteY29" fmla="*/ 888790 h 1678680"/>
                <a:gd name="connsiteX30" fmla="*/ 877414 w 1101022"/>
                <a:gd name="connsiteY30" fmla="*/ 948339 h 1678680"/>
                <a:gd name="connsiteX31" fmla="*/ 897112 w 1101022"/>
                <a:gd name="connsiteY31" fmla="*/ 944216 h 1678680"/>
                <a:gd name="connsiteX32" fmla="*/ 905357 w 1101022"/>
                <a:gd name="connsiteY32" fmla="*/ 930016 h 1678680"/>
                <a:gd name="connsiteX33" fmla="*/ 916809 w 1101022"/>
                <a:gd name="connsiteY33" fmla="*/ 919939 h 1678680"/>
                <a:gd name="connsiteX34" fmla="*/ 923680 w 1101022"/>
                <a:gd name="connsiteY34" fmla="*/ 933223 h 1678680"/>
                <a:gd name="connsiteX35" fmla="*/ 929635 w 1101022"/>
                <a:gd name="connsiteY35" fmla="*/ 975823 h 1678680"/>
                <a:gd name="connsiteX36" fmla="*/ 946583 w 1101022"/>
                <a:gd name="connsiteY36" fmla="*/ 1023921 h 1678680"/>
                <a:gd name="connsiteX37" fmla="*/ 1062933 w 1101022"/>
                <a:gd name="connsiteY37" fmla="*/ 1274944 h 1678680"/>
                <a:gd name="connsiteX38" fmla="*/ 1100037 w 1101022"/>
                <a:gd name="connsiteY38" fmla="*/ 1503522 h 1678680"/>
                <a:gd name="connsiteX39" fmla="*/ 1096373 w 1101022"/>
                <a:gd name="connsiteY39" fmla="*/ 1656518 h 1678680"/>
                <a:gd name="connsiteX40" fmla="*/ 1091792 w 1101022"/>
                <a:gd name="connsiteY40" fmla="*/ 1673467 h 1678680"/>
                <a:gd name="connsiteX41" fmla="*/ 1087669 w 1101022"/>
                <a:gd name="connsiteY41" fmla="*/ 1676673 h 1678680"/>
                <a:gd name="connsiteX42" fmla="*/ 1043695 w 1101022"/>
                <a:gd name="connsiteY42" fmla="*/ 1676215 h 1678680"/>
                <a:gd name="connsiteX43" fmla="*/ 1041862 w 1101022"/>
                <a:gd name="connsiteY43" fmla="*/ 1674383 h 1678680"/>
                <a:gd name="connsiteX44" fmla="*/ 1047817 w 1101022"/>
                <a:gd name="connsiteY44" fmla="*/ 1514058 h 1678680"/>
                <a:gd name="connsiteX45" fmla="*/ 1038198 w 1101022"/>
                <a:gd name="connsiteY45" fmla="*/ 1410533 h 1678680"/>
                <a:gd name="connsiteX46" fmla="*/ 1027662 w 1101022"/>
                <a:gd name="connsiteY46" fmla="*/ 1388088 h 1678680"/>
                <a:gd name="connsiteX47" fmla="*/ 1006133 w 1101022"/>
                <a:gd name="connsiteY47" fmla="*/ 1353733 h 1678680"/>
                <a:gd name="connsiteX48" fmla="*/ 1027662 w 1101022"/>
                <a:gd name="connsiteY48" fmla="*/ 1358313 h 1678680"/>
                <a:gd name="connsiteX49" fmla="*/ 1005674 w 1101022"/>
                <a:gd name="connsiteY49" fmla="*/ 1272654 h 1678680"/>
                <a:gd name="connsiteX50" fmla="*/ 993765 w 1101022"/>
                <a:gd name="connsiteY50" fmla="*/ 1264409 h 1678680"/>
                <a:gd name="connsiteX0" fmla="*/ 993765 w 1101022"/>
                <a:gd name="connsiteY0" fmla="*/ 1264409 h 1678680"/>
                <a:gd name="connsiteX1" fmla="*/ 998803 w 1101022"/>
                <a:gd name="connsiteY1" fmla="*/ 1252957 h 1678680"/>
                <a:gd name="connsiteX2" fmla="*/ 946125 w 1101022"/>
                <a:gd name="connsiteY2" fmla="*/ 1124697 h 1678680"/>
                <a:gd name="connsiteX3" fmla="*/ 783052 w 1101022"/>
                <a:gd name="connsiteY3" fmla="*/ 945591 h 1678680"/>
                <a:gd name="connsiteX4" fmla="*/ 773890 w 1101022"/>
                <a:gd name="connsiteY4" fmla="*/ 913984 h 1678680"/>
                <a:gd name="connsiteX5" fmla="*/ 770226 w 1101022"/>
                <a:gd name="connsiteY5" fmla="*/ 901158 h 1678680"/>
                <a:gd name="connsiteX6" fmla="*/ 705179 w 1101022"/>
                <a:gd name="connsiteY6" fmla="*/ 859473 h 1678680"/>
                <a:gd name="connsiteX7" fmla="*/ 650211 w 1101022"/>
                <a:gd name="connsiteY7" fmla="*/ 848937 h 1678680"/>
                <a:gd name="connsiteX8" fmla="*/ 12117 w 1101022"/>
                <a:gd name="connsiteY8" fmla="*/ 195727 h 1678680"/>
                <a:gd name="connsiteX9" fmla="*/ 1123 w 1101022"/>
                <a:gd name="connsiteY9" fmla="*/ 11582 h 1678680"/>
                <a:gd name="connsiteX10" fmla="*/ 10284 w 1101022"/>
                <a:gd name="connsiteY10" fmla="*/ 1505 h 1678680"/>
                <a:gd name="connsiteX11" fmla="*/ 59298 w 1101022"/>
                <a:gd name="connsiteY11" fmla="*/ 62886 h 1678680"/>
                <a:gd name="connsiteX12" fmla="*/ 254895 w 1101022"/>
                <a:gd name="connsiteY12" fmla="*/ 299251 h 1678680"/>
                <a:gd name="connsiteX13" fmla="*/ 466066 w 1101022"/>
                <a:gd name="connsiteY13" fmla="*/ 553481 h 1678680"/>
                <a:gd name="connsiteX14" fmla="*/ 672198 w 1101022"/>
                <a:gd name="connsiteY14" fmla="*/ 802214 h 1678680"/>
                <a:gd name="connsiteX15" fmla="*/ 707012 w 1101022"/>
                <a:gd name="connsiteY15" fmla="*/ 842983 h 1678680"/>
                <a:gd name="connsiteX16" fmla="*/ 715715 w 1101022"/>
                <a:gd name="connsiteY16" fmla="*/ 815498 h 1678680"/>
                <a:gd name="connsiteX17" fmla="*/ 747322 w 1101022"/>
                <a:gd name="connsiteY17" fmla="*/ 871383 h 1678680"/>
                <a:gd name="connsiteX18" fmla="*/ 832523 w 1101022"/>
                <a:gd name="connsiteY18" fmla="*/ 916732 h 1678680"/>
                <a:gd name="connsiteX19" fmla="*/ 816491 w 1101022"/>
                <a:gd name="connsiteY19" fmla="*/ 850312 h 1678680"/>
                <a:gd name="connsiteX20" fmla="*/ 816033 w 1101022"/>
                <a:gd name="connsiteY20" fmla="*/ 828324 h 1678680"/>
                <a:gd name="connsiteX21" fmla="*/ 804123 w 1101022"/>
                <a:gd name="connsiteY21" fmla="*/ 782059 h 1678680"/>
                <a:gd name="connsiteX22" fmla="*/ 927344 w 1101022"/>
                <a:gd name="connsiteY22" fmla="*/ 157707 h 1678680"/>
                <a:gd name="connsiteX23" fmla="*/ 936964 w 1101022"/>
                <a:gd name="connsiteY23" fmla="*/ 151752 h 1678680"/>
                <a:gd name="connsiteX24" fmla="*/ 938796 w 1101022"/>
                <a:gd name="connsiteY24" fmla="*/ 173282 h 1678680"/>
                <a:gd name="connsiteX25" fmla="*/ 869627 w 1101022"/>
                <a:gd name="connsiteY25" fmla="*/ 574094 h 1678680"/>
                <a:gd name="connsiteX26" fmla="*/ 832981 w 1101022"/>
                <a:gd name="connsiteY26" fmla="*/ 788472 h 1678680"/>
                <a:gd name="connsiteX27" fmla="*/ 832523 w 1101022"/>
                <a:gd name="connsiteY27" fmla="*/ 806337 h 1678680"/>
                <a:gd name="connsiteX28" fmla="*/ 840311 w 1101022"/>
                <a:gd name="connsiteY28" fmla="*/ 888790 h 1678680"/>
                <a:gd name="connsiteX29" fmla="*/ 877414 w 1101022"/>
                <a:gd name="connsiteY29" fmla="*/ 948339 h 1678680"/>
                <a:gd name="connsiteX30" fmla="*/ 897112 w 1101022"/>
                <a:gd name="connsiteY30" fmla="*/ 944216 h 1678680"/>
                <a:gd name="connsiteX31" fmla="*/ 905357 w 1101022"/>
                <a:gd name="connsiteY31" fmla="*/ 930016 h 1678680"/>
                <a:gd name="connsiteX32" fmla="*/ 916809 w 1101022"/>
                <a:gd name="connsiteY32" fmla="*/ 919939 h 1678680"/>
                <a:gd name="connsiteX33" fmla="*/ 923680 w 1101022"/>
                <a:gd name="connsiteY33" fmla="*/ 933223 h 1678680"/>
                <a:gd name="connsiteX34" fmla="*/ 929635 w 1101022"/>
                <a:gd name="connsiteY34" fmla="*/ 975823 h 1678680"/>
                <a:gd name="connsiteX35" fmla="*/ 946583 w 1101022"/>
                <a:gd name="connsiteY35" fmla="*/ 1023921 h 1678680"/>
                <a:gd name="connsiteX36" fmla="*/ 1062933 w 1101022"/>
                <a:gd name="connsiteY36" fmla="*/ 1274944 h 1678680"/>
                <a:gd name="connsiteX37" fmla="*/ 1100037 w 1101022"/>
                <a:gd name="connsiteY37" fmla="*/ 1503522 h 1678680"/>
                <a:gd name="connsiteX38" fmla="*/ 1096373 w 1101022"/>
                <a:gd name="connsiteY38" fmla="*/ 1656518 h 1678680"/>
                <a:gd name="connsiteX39" fmla="*/ 1091792 w 1101022"/>
                <a:gd name="connsiteY39" fmla="*/ 1673467 h 1678680"/>
                <a:gd name="connsiteX40" fmla="*/ 1087669 w 1101022"/>
                <a:gd name="connsiteY40" fmla="*/ 1676673 h 1678680"/>
                <a:gd name="connsiteX41" fmla="*/ 1043695 w 1101022"/>
                <a:gd name="connsiteY41" fmla="*/ 1676215 h 1678680"/>
                <a:gd name="connsiteX42" fmla="*/ 1041862 w 1101022"/>
                <a:gd name="connsiteY42" fmla="*/ 1674383 h 1678680"/>
                <a:gd name="connsiteX43" fmla="*/ 1047817 w 1101022"/>
                <a:gd name="connsiteY43" fmla="*/ 1514058 h 1678680"/>
                <a:gd name="connsiteX44" fmla="*/ 1038198 w 1101022"/>
                <a:gd name="connsiteY44" fmla="*/ 1410533 h 1678680"/>
                <a:gd name="connsiteX45" fmla="*/ 1027662 w 1101022"/>
                <a:gd name="connsiteY45" fmla="*/ 1388088 h 1678680"/>
                <a:gd name="connsiteX46" fmla="*/ 1006133 w 1101022"/>
                <a:gd name="connsiteY46" fmla="*/ 1353733 h 1678680"/>
                <a:gd name="connsiteX47" fmla="*/ 1027662 w 1101022"/>
                <a:gd name="connsiteY47" fmla="*/ 1358313 h 1678680"/>
                <a:gd name="connsiteX48" fmla="*/ 1005674 w 1101022"/>
                <a:gd name="connsiteY48" fmla="*/ 1272654 h 1678680"/>
                <a:gd name="connsiteX49" fmla="*/ 993765 w 1101022"/>
                <a:gd name="connsiteY49" fmla="*/ 1264409 h 1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01022" h="1678680">
                  <a:moveTo>
                    <a:pt x="993765" y="1264409"/>
                  </a:moveTo>
                  <a:cubicBezTo>
                    <a:pt x="992620" y="1261126"/>
                    <a:pt x="1006743" y="1276242"/>
                    <a:pt x="998803" y="1252957"/>
                  </a:cubicBezTo>
                  <a:cubicBezTo>
                    <a:pt x="984145" y="1206692"/>
                    <a:pt x="967196" y="1165007"/>
                    <a:pt x="946125" y="1124697"/>
                  </a:cubicBezTo>
                  <a:cubicBezTo>
                    <a:pt x="907189" y="1050947"/>
                    <a:pt x="857259" y="987275"/>
                    <a:pt x="783052" y="945591"/>
                  </a:cubicBezTo>
                  <a:cubicBezTo>
                    <a:pt x="769768" y="937803"/>
                    <a:pt x="767019" y="928184"/>
                    <a:pt x="773890" y="913984"/>
                  </a:cubicBezTo>
                  <a:cubicBezTo>
                    <a:pt x="777555" y="906654"/>
                    <a:pt x="774348" y="904822"/>
                    <a:pt x="770226" y="901158"/>
                  </a:cubicBezTo>
                  <a:cubicBezTo>
                    <a:pt x="750070" y="884667"/>
                    <a:pt x="727625" y="871383"/>
                    <a:pt x="705179" y="859473"/>
                  </a:cubicBezTo>
                  <a:cubicBezTo>
                    <a:pt x="689147" y="851228"/>
                    <a:pt x="668534" y="852602"/>
                    <a:pt x="650211" y="848937"/>
                  </a:cubicBezTo>
                  <a:cubicBezTo>
                    <a:pt x="325896" y="785724"/>
                    <a:pt x="67085" y="520958"/>
                    <a:pt x="12117" y="195727"/>
                  </a:cubicBezTo>
                  <a:cubicBezTo>
                    <a:pt x="1581" y="134804"/>
                    <a:pt x="-2084" y="73422"/>
                    <a:pt x="1123" y="11582"/>
                  </a:cubicBezTo>
                  <a:cubicBezTo>
                    <a:pt x="1581" y="7001"/>
                    <a:pt x="-2542" y="-3992"/>
                    <a:pt x="10284" y="1505"/>
                  </a:cubicBezTo>
                  <a:cubicBezTo>
                    <a:pt x="24485" y="23950"/>
                    <a:pt x="42807" y="42731"/>
                    <a:pt x="59298" y="62886"/>
                  </a:cubicBezTo>
                  <a:cubicBezTo>
                    <a:pt x="123886" y="142133"/>
                    <a:pt x="189849" y="220463"/>
                    <a:pt x="254895" y="299251"/>
                  </a:cubicBezTo>
                  <a:lnTo>
                    <a:pt x="466066" y="553481"/>
                  </a:lnTo>
                  <a:lnTo>
                    <a:pt x="672198" y="802214"/>
                  </a:lnTo>
                  <a:cubicBezTo>
                    <a:pt x="683650" y="815956"/>
                    <a:pt x="694644" y="829698"/>
                    <a:pt x="707012" y="842983"/>
                  </a:cubicBezTo>
                  <a:cubicBezTo>
                    <a:pt x="714799" y="834737"/>
                    <a:pt x="703347" y="821453"/>
                    <a:pt x="715715" y="815498"/>
                  </a:cubicBezTo>
                  <a:cubicBezTo>
                    <a:pt x="709760" y="843899"/>
                    <a:pt x="724876" y="856725"/>
                    <a:pt x="747322" y="871383"/>
                  </a:cubicBezTo>
                  <a:cubicBezTo>
                    <a:pt x="774348" y="888332"/>
                    <a:pt x="803207" y="901158"/>
                    <a:pt x="832523" y="916732"/>
                  </a:cubicBezTo>
                  <a:cubicBezTo>
                    <a:pt x="824278" y="894745"/>
                    <a:pt x="817865" y="873215"/>
                    <a:pt x="816491" y="850312"/>
                  </a:cubicBezTo>
                  <a:cubicBezTo>
                    <a:pt x="816033" y="842983"/>
                    <a:pt x="813742" y="834737"/>
                    <a:pt x="816033" y="828324"/>
                  </a:cubicBezTo>
                  <a:cubicBezTo>
                    <a:pt x="821530" y="810001"/>
                    <a:pt x="812368" y="796717"/>
                    <a:pt x="804123" y="782059"/>
                  </a:cubicBezTo>
                  <a:cubicBezTo>
                    <a:pt x="685940" y="571346"/>
                    <a:pt x="738161" y="306122"/>
                    <a:pt x="927344" y="157707"/>
                  </a:cubicBezTo>
                  <a:cubicBezTo>
                    <a:pt x="930551" y="155417"/>
                    <a:pt x="933757" y="153584"/>
                    <a:pt x="936964" y="151752"/>
                  </a:cubicBezTo>
                  <a:cubicBezTo>
                    <a:pt x="941545" y="158623"/>
                    <a:pt x="939712" y="165952"/>
                    <a:pt x="938796" y="173282"/>
                  </a:cubicBezTo>
                  <a:cubicBezTo>
                    <a:pt x="915892" y="307038"/>
                    <a:pt x="892531" y="440337"/>
                    <a:pt x="869627" y="574094"/>
                  </a:cubicBezTo>
                  <a:cubicBezTo>
                    <a:pt x="857259" y="645554"/>
                    <a:pt x="844891" y="717013"/>
                    <a:pt x="832981" y="788472"/>
                  </a:cubicBezTo>
                  <a:cubicBezTo>
                    <a:pt x="832065" y="794427"/>
                    <a:pt x="831149" y="800382"/>
                    <a:pt x="832523" y="806337"/>
                  </a:cubicBezTo>
                  <a:cubicBezTo>
                    <a:pt x="830691" y="834279"/>
                    <a:pt x="832523" y="861763"/>
                    <a:pt x="840311" y="888790"/>
                  </a:cubicBezTo>
                  <a:cubicBezTo>
                    <a:pt x="847182" y="912151"/>
                    <a:pt x="857717" y="932764"/>
                    <a:pt x="877414" y="948339"/>
                  </a:cubicBezTo>
                  <a:cubicBezTo>
                    <a:pt x="886118" y="955210"/>
                    <a:pt x="892073" y="955210"/>
                    <a:pt x="897112" y="944216"/>
                  </a:cubicBezTo>
                  <a:cubicBezTo>
                    <a:pt x="899402" y="939178"/>
                    <a:pt x="902150" y="934597"/>
                    <a:pt x="905357" y="930016"/>
                  </a:cubicBezTo>
                  <a:cubicBezTo>
                    <a:pt x="908563" y="925893"/>
                    <a:pt x="910396" y="919022"/>
                    <a:pt x="916809" y="919939"/>
                  </a:cubicBezTo>
                  <a:cubicBezTo>
                    <a:pt x="923680" y="920855"/>
                    <a:pt x="922764" y="928184"/>
                    <a:pt x="923680" y="933223"/>
                  </a:cubicBezTo>
                  <a:cubicBezTo>
                    <a:pt x="925970" y="947423"/>
                    <a:pt x="928260" y="961623"/>
                    <a:pt x="929635" y="975823"/>
                  </a:cubicBezTo>
                  <a:cubicBezTo>
                    <a:pt x="931009" y="993230"/>
                    <a:pt x="935590" y="1009263"/>
                    <a:pt x="946583" y="1023921"/>
                  </a:cubicBezTo>
                  <a:cubicBezTo>
                    <a:pt x="1002468" y="1099503"/>
                    <a:pt x="1038198" y="1185162"/>
                    <a:pt x="1062933" y="1274944"/>
                  </a:cubicBezTo>
                  <a:cubicBezTo>
                    <a:pt x="1083547" y="1349610"/>
                    <a:pt x="1097289" y="1425650"/>
                    <a:pt x="1100037" y="1503522"/>
                  </a:cubicBezTo>
                  <a:cubicBezTo>
                    <a:pt x="1101870" y="1554826"/>
                    <a:pt x="1101412" y="1605672"/>
                    <a:pt x="1096373" y="1656518"/>
                  </a:cubicBezTo>
                  <a:cubicBezTo>
                    <a:pt x="1095915" y="1662473"/>
                    <a:pt x="1095457" y="1668428"/>
                    <a:pt x="1091792" y="1673467"/>
                  </a:cubicBezTo>
                  <a:cubicBezTo>
                    <a:pt x="1090876" y="1674841"/>
                    <a:pt x="1089502" y="1675757"/>
                    <a:pt x="1087669" y="1676673"/>
                  </a:cubicBezTo>
                  <a:cubicBezTo>
                    <a:pt x="1073011" y="1678964"/>
                    <a:pt x="1058353" y="1679880"/>
                    <a:pt x="1043695" y="1676215"/>
                  </a:cubicBezTo>
                  <a:lnTo>
                    <a:pt x="1041862" y="1674383"/>
                  </a:lnTo>
                  <a:cubicBezTo>
                    <a:pt x="1047817" y="1621247"/>
                    <a:pt x="1050108" y="1567652"/>
                    <a:pt x="1047817" y="1514058"/>
                  </a:cubicBezTo>
                  <a:cubicBezTo>
                    <a:pt x="1046443" y="1479244"/>
                    <a:pt x="1042320" y="1444889"/>
                    <a:pt x="1038198" y="1410533"/>
                  </a:cubicBezTo>
                  <a:cubicBezTo>
                    <a:pt x="1036823" y="1401830"/>
                    <a:pt x="1031785" y="1394959"/>
                    <a:pt x="1027662" y="1388088"/>
                  </a:cubicBezTo>
                  <a:cubicBezTo>
                    <a:pt x="1020791" y="1376636"/>
                    <a:pt x="1013462" y="1365184"/>
                    <a:pt x="1006133" y="1353733"/>
                  </a:cubicBezTo>
                  <a:cubicBezTo>
                    <a:pt x="1013920" y="1351900"/>
                    <a:pt x="1019417" y="1358313"/>
                    <a:pt x="1027662" y="1358313"/>
                  </a:cubicBezTo>
                  <a:cubicBezTo>
                    <a:pt x="1022623" y="1328997"/>
                    <a:pt x="1014836" y="1300596"/>
                    <a:pt x="1005674" y="1272654"/>
                  </a:cubicBezTo>
                  <a:cubicBezTo>
                    <a:pt x="1003842" y="1267615"/>
                    <a:pt x="998345" y="1266241"/>
                    <a:pt x="993765" y="1264409"/>
                  </a:cubicBezTo>
                  <a:close/>
                </a:path>
              </a:pathLst>
            </a:custGeom>
            <a:solidFill>
              <a:schemeClr val="accent2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4A6D57C-4C38-4FF9-9405-43BB2F3F25D5}"/>
                </a:ext>
              </a:extLst>
            </p:cNvPr>
            <p:cNvSpPr/>
            <p:nvPr/>
          </p:nvSpPr>
          <p:spPr>
            <a:xfrm>
              <a:off x="8128215" y="3126951"/>
              <a:ext cx="705431" cy="847433"/>
            </a:xfrm>
            <a:custGeom>
              <a:avLst/>
              <a:gdLst>
                <a:gd name="connsiteX0" fmla="*/ 708135 w 705430"/>
                <a:gd name="connsiteY0" fmla="*/ 814910 h 847432"/>
                <a:gd name="connsiteX1" fmla="*/ 705845 w 705430"/>
                <a:gd name="connsiteY1" fmla="*/ 839646 h 847432"/>
                <a:gd name="connsiteX2" fmla="*/ 703096 w 705430"/>
                <a:gd name="connsiteY2" fmla="*/ 848807 h 847432"/>
                <a:gd name="connsiteX3" fmla="*/ 694851 w 705430"/>
                <a:gd name="connsiteY3" fmla="*/ 843768 h 847432"/>
                <a:gd name="connsiteX4" fmla="*/ 649502 w 705430"/>
                <a:gd name="connsiteY4" fmla="*/ 788800 h 847432"/>
                <a:gd name="connsiteX5" fmla="*/ 567049 w 705430"/>
                <a:gd name="connsiteY5" fmla="*/ 689398 h 847432"/>
                <a:gd name="connsiteX6" fmla="*/ 461234 w 705430"/>
                <a:gd name="connsiteY6" fmla="*/ 561596 h 847432"/>
                <a:gd name="connsiteX7" fmla="*/ 367788 w 705430"/>
                <a:gd name="connsiteY7" fmla="*/ 448452 h 847432"/>
                <a:gd name="connsiteX8" fmla="*/ 272509 w 705430"/>
                <a:gd name="connsiteY8" fmla="*/ 333018 h 847432"/>
                <a:gd name="connsiteX9" fmla="*/ 178604 w 705430"/>
                <a:gd name="connsiteY9" fmla="*/ 220333 h 847432"/>
                <a:gd name="connsiteX10" fmla="*/ 86074 w 705430"/>
                <a:gd name="connsiteY10" fmla="*/ 108563 h 847432"/>
                <a:gd name="connsiteX11" fmla="*/ 6827 w 705430"/>
                <a:gd name="connsiteY11" fmla="*/ 12368 h 847432"/>
                <a:gd name="connsiteX12" fmla="*/ 3163 w 705430"/>
                <a:gd name="connsiteY12" fmla="*/ 0 h 847432"/>
                <a:gd name="connsiteX13" fmla="*/ 166236 w 705430"/>
                <a:gd name="connsiteY13" fmla="*/ 38020 h 847432"/>
                <a:gd name="connsiteX14" fmla="*/ 692103 w 705430"/>
                <a:gd name="connsiteY14" fmla="*/ 639010 h 847432"/>
                <a:gd name="connsiteX15" fmla="*/ 708135 w 705430"/>
                <a:gd name="connsiteY15" fmla="*/ 814910 h 84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5430" h="847432">
                  <a:moveTo>
                    <a:pt x="708135" y="814910"/>
                  </a:moveTo>
                  <a:cubicBezTo>
                    <a:pt x="703096" y="822697"/>
                    <a:pt x="706761" y="831400"/>
                    <a:pt x="705845" y="839646"/>
                  </a:cubicBezTo>
                  <a:cubicBezTo>
                    <a:pt x="705387" y="842852"/>
                    <a:pt x="707219" y="847433"/>
                    <a:pt x="703096" y="848807"/>
                  </a:cubicBezTo>
                  <a:cubicBezTo>
                    <a:pt x="698974" y="850181"/>
                    <a:pt x="696683" y="846059"/>
                    <a:pt x="694851" y="843768"/>
                  </a:cubicBezTo>
                  <a:cubicBezTo>
                    <a:pt x="679735" y="825445"/>
                    <a:pt x="664618" y="807123"/>
                    <a:pt x="649502" y="788800"/>
                  </a:cubicBezTo>
                  <a:cubicBezTo>
                    <a:pt x="622018" y="755818"/>
                    <a:pt x="594533" y="722837"/>
                    <a:pt x="567049" y="689398"/>
                  </a:cubicBezTo>
                  <a:cubicBezTo>
                    <a:pt x="531778" y="646797"/>
                    <a:pt x="496506" y="604197"/>
                    <a:pt x="461234" y="561596"/>
                  </a:cubicBezTo>
                  <a:cubicBezTo>
                    <a:pt x="430086" y="524034"/>
                    <a:pt x="398937" y="486014"/>
                    <a:pt x="367788" y="448452"/>
                  </a:cubicBezTo>
                  <a:cubicBezTo>
                    <a:pt x="336181" y="409974"/>
                    <a:pt x="304116" y="371496"/>
                    <a:pt x="272509" y="333018"/>
                  </a:cubicBezTo>
                  <a:cubicBezTo>
                    <a:pt x="241360" y="295456"/>
                    <a:pt x="209753" y="257894"/>
                    <a:pt x="178604" y="220333"/>
                  </a:cubicBezTo>
                  <a:cubicBezTo>
                    <a:pt x="147455" y="183229"/>
                    <a:pt x="116764" y="145667"/>
                    <a:pt x="86074" y="108563"/>
                  </a:cubicBezTo>
                  <a:cubicBezTo>
                    <a:pt x="59505" y="76498"/>
                    <a:pt x="33395" y="44433"/>
                    <a:pt x="6827" y="12368"/>
                  </a:cubicBezTo>
                  <a:cubicBezTo>
                    <a:pt x="4079" y="9161"/>
                    <a:pt x="-4625" y="6413"/>
                    <a:pt x="3163" y="0"/>
                  </a:cubicBezTo>
                  <a:cubicBezTo>
                    <a:pt x="59505" y="4581"/>
                    <a:pt x="114016" y="17865"/>
                    <a:pt x="166236" y="38020"/>
                  </a:cubicBezTo>
                  <a:cubicBezTo>
                    <a:pt x="447950" y="144751"/>
                    <a:pt x="623850" y="345386"/>
                    <a:pt x="692103" y="639010"/>
                  </a:cubicBezTo>
                  <a:cubicBezTo>
                    <a:pt x="705387" y="696269"/>
                    <a:pt x="710426" y="755360"/>
                    <a:pt x="708135" y="81491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C5A3B7-2F1E-4EE9-AF05-B03D820A5929}"/>
                </a:ext>
              </a:extLst>
            </p:cNvPr>
            <p:cNvSpPr/>
            <p:nvPr/>
          </p:nvSpPr>
          <p:spPr>
            <a:xfrm>
              <a:off x="8946943" y="3277199"/>
              <a:ext cx="192390" cy="655043"/>
            </a:xfrm>
            <a:custGeom>
              <a:avLst/>
              <a:gdLst>
                <a:gd name="connsiteX0" fmla="*/ 3925 w 192390"/>
                <a:gd name="connsiteY0" fmla="*/ 655959 h 655042"/>
                <a:gd name="connsiteX1" fmla="*/ 719 w 192390"/>
                <a:gd name="connsiteY1" fmla="*/ 642217 h 655042"/>
                <a:gd name="connsiteX2" fmla="*/ 32326 w 192390"/>
                <a:gd name="connsiteY2" fmla="*/ 463111 h 655042"/>
                <a:gd name="connsiteX3" fmla="*/ 66223 w 192390"/>
                <a:gd name="connsiteY3" fmla="*/ 262017 h 655042"/>
                <a:gd name="connsiteX4" fmla="*/ 103785 w 192390"/>
                <a:gd name="connsiteY4" fmla="*/ 48098 h 655042"/>
                <a:gd name="connsiteX5" fmla="*/ 110656 w 192390"/>
                <a:gd name="connsiteY5" fmla="*/ 0 h 655042"/>
                <a:gd name="connsiteX6" fmla="*/ 117069 w 192390"/>
                <a:gd name="connsiteY6" fmla="*/ 7787 h 655042"/>
                <a:gd name="connsiteX7" fmla="*/ 190360 w 192390"/>
                <a:gd name="connsiteY7" fmla="*/ 207048 h 655042"/>
                <a:gd name="connsiteX8" fmla="*/ 188070 w 192390"/>
                <a:gd name="connsiteY8" fmla="*/ 342638 h 655042"/>
                <a:gd name="connsiteX9" fmla="*/ 189902 w 192390"/>
                <a:gd name="connsiteY9" fmla="*/ 356838 h 655042"/>
                <a:gd name="connsiteX10" fmla="*/ 18125 w 192390"/>
                <a:gd name="connsiteY10" fmla="*/ 650004 h 655042"/>
                <a:gd name="connsiteX11" fmla="*/ 3925 w 192390"/>
                <a:gd name="connsiteY11" fmla="*/ 655959 h 6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390" h="655042">
                  <a:moveTo>
                    <a:pt x="3925" y="655959"/>
                  </a:moveTo>
                  <a:cubicBezTo>
                    <a:pt x="-1114" y="652294"/>
                    <a:pt x="-197" y="646797"/>
                    <a:pt x="719" y="642217"/>
                  </a:cubicBezTo>
                  <a:cubicBezTo>
                    <a:pt x="11254" y="582667"/>
                    <a:pt x="21790" y="523118"/>
                    <a:pt x="32326" y="463111"/>
                  </a:cubicBezTo>
                  <a:cubicBezTo>
                    <a:pt x="43777" y="396232"/>
                    <a:pt x="54771" y="328896"/>
                    <a:pt x="66223" y="262017"/>
                  </a:cubicBezTo>
                  <a:cubicBezTo>
                    <a:pt x="78591" y="190558"/>
                    <a:pt x="91417" y="119557"/>
                    <a:pt x="103785" y="48098"/>
                  </a:cubicBezTo>
                  <a:cubicBezTo>
                    <a:pt x="106533" y="32065"/>
                    <a:pt x="108366" y="16033"/>
                    <a:pt x="110656" y="0"/>
                  </a:cubicBezTo>
                  <a:cubicBezTo>
                    <a:pt x="115695" y="458"/>
                    <a:pt x="116153" y="4123"/>
                    <a:pt x="117069" y="7787"/>
                  </a:cubicBezTo>
                  <a:cubicBezTo>
                    <a:pt x="158295" y="68253"/>
                    <a:pt x="180283" y="135589"/>
                    <a:pt x="190360" y="207048"/>
                  </a:cubicBezTo>
                  <a:cubicBezTo>
                    <a:pt x="196773" y="251939"/>
                    <a:pt x="196773" y="297289"/>
                    <a:pt x="188070" y="342638"/>
                  </a:cubicBezTo>
                  <a:cubicBezTo>
                    <a:pt x="191277" y="347218"/>
                    <a:pt x="190819" y="351799"/>
                    <a:pt x="189902" y="356838"/>
                  </a:cubicBezTo>
                  <a:cubicBezTo>
                    <a:pt x="167915" y="475020"/>
                    <a:pt x="110656" y="573048"/>
                    <a:pt x="18125" y="650004"/>
                  </a:cubicBezTo>
                  <a:cubicBezTo>
                    <a:pt x="14461" y="653210"/>
                    <a:pt x="10338" y="657333"/>
                    <a:pt x="3925" y="65595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737C216-48FD-4206-9298-134E33D00809}"/>
                </a:ext>
              </a:extLst>
            </p:cNvPr>
            <p:cNvSpPr/>
            <p:nvPr/>
          </p:nvSpPr>
          <p:spPr>
            <a:xfrm>
              <a:off x="9162955" y="4800288"/>
              <a:ext cx="45807" cy="4581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A0F79E74-7863-4F84-9768-87F1D95D1B66}"/>
              </a:ext>
            </a:extLst>
          </p:cNvPr>
          <p:cNvGrpSpPr/>
          <p:nvPr/>
        </p:nvGrpSpPr>
        <p:grpSpPr>
          <a:xfrm>
            <a:off x="-3146" y="4066485"/>
            <a:ext cx="12196901" cy="2778472"/>
            <a:chOff x="-3146" y="3803889"/>
            <a:chExt cx="12196901" cy="3041068"/>
          </a:xfrm>
        </p:grpSpPr>
        <p:grpSp>
          <p:nvGrpSpPr>
            <p:cNvPr id="351" name="Graphic 349">
              <a:extLst>
                <a:ext uri="{FF2B5EF4-FFF2-40B4-BE49-F238E27FC236}">
                  <a16:creationId xmlns:a16="http://schemas.microsoft.com/office/drawing/2014/main" id="{6AAE5BC0-A965-49C8-A586-C52F08D1FAA6}"/>
                </a:ext>
              </a:extLst>
            </p:cNvPr>
            <p:cNvGrpSpPr/>
            <p:nvPr/>
          </p:nvGrpSpPr>
          <p:grpSpPr>
            <a:xfrm>
              <a:off x="802" y="3803889"/>
              <a:ext cx="12192953" cy="3041068"/>
              <a:chOff x="-953" y="1514475"/>
              <a:chExt cx="12192953" cy="382905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763ECF9-1217-4C2B-BC2D-C3F301931A10}"/>
                  </a:ext>
                </a:extLst>
              </p:cNvPr>
              <p:cNvSpPr/>
              <p:nvPr/>
            </p:nvSpPr>
            <p:spPr>
              <a:xfrm>
                <a:off x="0" y="4151037"/>
                <a:ext cx="4867275" cy="904875"/>
              </a:xfrm>
              <a:custGeom>
                <a:avLst/>
                <a:gdLst>
                  <a:gd name="connsiteX0" fmla="*/ 3367088 w 4867275"/>
                  <a:gd name="connsiteY0" fmla="*/ 86082 h 904875"/>
                  <a:gd name="connsiteX1" fmla="*/ 2744153 w 4867275"/>
                  <a:gd name="connsiteY1" fmla="*/ 68937 h 904875"/>
                  <a:gd name="connsiteX2" fmla="*/ 2684145 w 4867275"/>
                  <a:gd name="connsiteY2" fmla="*/ 80367 h 904875"/>
                  <a:gd name="connsiteX3" fmla="*/ 4870133 w 4867275"/>
                  <a:gd name="connsiteY3" fmla="*/ 529947 h 904875"/>
                  <a:gd name="connsiteX4" fmla="*/ 4868228 w 4867275"/>
                  <a:gd name="connsiteY4" fmla="*/ 542330 h 904875"/>
                  <a:gd name="connsiteX5" fmla="*/ 4690110 w 4867275"/>
                  <a:gd name="connsiteY5" fmla="*/ 508992 h 904875"/>
                  <a:gd name="connsiteX6" fmla="*/ 3483293 w 4867275"/>
                  <a:gd name="connsiteY6" fmla="*/ 348020 h 904875"/>
                  <a:gd name="connsiteX7" fmla="*/ 2422208 w 4867275"/>
                  <a:gd name="connsiteY7" fmla="*/ 342305 h 904875"/>
                  <a:gd name="connsiteX8" fmla="*/ 31433 w 4867275"/>
                  <a:gd name="connsiteY8" fmla="*/ 902374 h 904875"/>
                  <a:gd name="connsiteX9" fmla="*/ 0 w 4867275"/>
                  <a:gd name="connsiteY9" fmla="*/ 911899 h 904875"/>
                  <a:gd name="connsiteX10" fmla="*/ 0 w 4867275"/>
                  <a:gd name="connsiteY10" fmla="*/ 321349 h 904875"/>
                  <a:gd name="connsiteX11" fmla="*/ 27623 w 4867275"/>
                  <a:gd name="connsiteY11" fmla="*/ 316587 h 904875"/>
                  <a:gd name="connsiteX12" fmla="*/ 1003935 w 4867275"/>
                  <a:gd name="connsiteY12" fmla="*/ 71795 h 904875"/>
                  <a:gd name="connsiteX13" fmla="*/ 2651760 w 4867275"/>
                  <a:gd name="connsiteY13" fmla="*/ 5120 h 904875"/>
                  <a:gd name="connsiteX14" fmla="*/ 3345180 w 4867275"/>
                  <a:gd name="connsiteY14" fmla="*/ 81320 h 904875"/>
                  <a:gd name="connsiteX15" fmla="*/ 3367088 w 4867275"/>
                  <a:gd name="connsiteY15" fmla="*/ 86082 h 90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7275" h="904875">
                    <a:moveTo>
                      <a:pt x="3367088" y="86082"/>
                    </a:moveTo>
                    <a:cubicBezTo>
                      <a:pt x="3159443" y="75605"/>
                      <a:pt x="2951798" y="66080"/>
                      <a:pt x="2744153" y="68937"/>
                    </a:cubicBezTo>
                    <a:cubicBezTo>
                      <a:pt x="2726055" y="68937"/>
                      <a:pt x="2707005" y="64174"/>
                      <a:pt x="2684145" y="80367"/>
                    </a:cubicBezTo>
                    <a:cubicBezTo>
                      <a:pt x="3433763" y="147042"/>
                      <a:pt x="4161473" y="293727"/>
                      <a:pt x="4870133" y="529947"/>
                    </a:cubicBezTo>
                    <a:cubicBezTo>
                      <a:pt x="4869180" y="533757"/>
                      <a:pt x="4868228" y="538520"/>
                      <a:pt x="4868228" y="542330"/>
                    </a:cubicBezTo>
                    <a:cubicBezTo>
                      <a:pt x="4809173" y="530899"/>
                      <a:pt x="4749165" y="520422"/>
                      <a:pt x="4690110" y="508992"/>
                    </a:cubicBezTo>
                    <a:cubicBezTo>
                      <a:pt x="4291013" y="429934"/>
                      <a:pt x="3889058" y="376595"/>
                      <a:pt x="3483293" y="348020"/>
                    </a:cubicBezTo>
                    <a:cubicBezTo>
                      <a:pt x="3129915" y="324207"/>
                      <a:pt x="2775585" y="320397"/>
                      <a:pt x="2422208" y="342305"/>
                    </a:cubicBezTo>
                    <a:cubicBezTo>
                      <a:pt x="1593533" y="393739"/>
                      <a:pt x="793433" y="567095"/>
                      <a:pt x="31433" y="902374"/>
                    </a:cubicBezTo>
                    <a:cubicBezTo>
                      <a:pt x="21908" y="907137"/>
                      <a:pt x="10478" y="909042"/>
                      <a:pt x="0" y="911899"/>
                    </a:cubicBezTo>
                    <a:cubicBezTo>
                      <a:pt x="0" y="714732"/>
                      <a:pt x="0" y="518517"/>
                      <a:pt x="0" y="321349"/>
                    </a:cubicBezTo>
                    <a:cubicBezTo>
                      <a:pt x="9525" y="319445"/>
                      <a:pt x="19050" y="319445"/>
                      <a:pt x="27623" y="316587"/>
                    </a:cubicBezTo>
                    <a:cubicBezTo>
                      <a:pt x="345758" y="206097"/>
                      <a:pt x="671513" y="127992"/>
                      <a:pt x="1003935" y="71795"/>
                    </a:cubicBezTo>
                    <a:cubicBezTo>
                      <a:pt x="1211580" y="36552"/>
                      <a:pt x="2363153" y="-16788"/>
                      <a:pt x="2651760" y="5120"/>
                    </a:cubicBezTo>
                    <a:cubicBezTo>
                      <a:pt x="2884170" y="23217"/>
                      <a:pt x="3114675" y="49887"/>
                      <a:pt x="3345180" y="81320"/>
                    </a:cubicBezTo>
                    <a:cubicBezTo>
                      <a:pt x="3352800" y="82272"/>
                      <a:pt x="3359468" y="84177"/>
                      <a:pt x="3367088" y="8608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3FD31BFE-8D18-4A1D-AF17-983FEE9B8C3D}"/>
                  </a:ext>
                </a:extLst>
              </p:cNvPr>
              <p:cNvSpPr/>
              <p:nvPr/>
            </p:nvSpPr>
            <p:spPr>
              <a:xfrm>
                <a:off x="7269480" y="3256597"/>
                <a:ext cx="4914900" cy="1352550"/>
              </a:xfrm>
              <a:custGeom>
                <a:avLst/>
                <a:gdLst>
                  <a:gd name="connsiteX0" fmla="*/ 4913947 w 4914900"/>
                  <a:gd name="connsiteY0" fmla="*/ 0 h 1352550"/>
                  <a:gd name="connsiteX1" fmla="*/ 4640580 w 4914900"/>
                  <a:gd name="connsiteY1" fmla="*/ 204788 h 1352550"/>
                  <a:gd name="connsiteX2" fmla="*/ 4413885 w 4914900"/>
                  <a:gd name="connsiteY2" fmla="*/ 350520 h 1352550"/>
                  <a:gd name="connsiteX3" fmla="*/ 3948112 w 4914900"/>
                  <a:gd name="connsiteY3" fmla="*/ 570548 h 1352550"/>
                  <a:gd name="connsiteX4" fmla="*/ 3041333 w 4914900"/>
                  <a:gd name="connsiteY4" fmla="*/ 811530 h 1352550"/>
                  <a:gd name="connsiteX5" fmla="*/ 2436495 w 4914900"/>
                  <a:gd name="connsiteY5" fmla="*/ 864870 h 1352550"/>
                  <a:gd name="connsiteX6" fmla="*/ 1454468 w 4914900"/>
                  <a:gd name="connsiteY6" fmla="*/ 805815 h 1352550"/>
                  <a:gd name="connsiteX7" fmla="*/ 44768 w 4914900"/>
                  <a:gd name="connsiteY7" fmla="*/ 455295 h 1352550"/>
                  <a:gd name="connsiteX8" fmla="*/ 0 w 4914900"/>
                  <a:gd name="connsiteY8" fmla="*/ 450533 h 1352550"/>
                  <a:gd name="connsiteX9" fmla="*/ 10477 w 4914900"/>
                  <a:gd name="connsiteY9" fmla="*/ 459105 h 1352550"/>
                  <a:gd name="connsiteX10" fmla="*/ 549593 w 4914900"/>
                  <a:gd name="connsiteY10" fmla="*/ 739140 h 1352550"/>
                  <a:gd name="connsiteX11" fmla="*/ 1250632 w 4914900"/>
                  <a:gd name="connsiteY11" fmla="*/ 1040130 h 1352550"/>
                  <a:gd name="connsiteX12" fmla="*/ 1898332 w 4914900"/>
                  <a:gd name="connsiteY12" fmla="*/ 1231583 h 1352550"/>
                  <a:gd name="connsiteX13" fmla="*/ 2636520 w 4914900"/>
                  <a:gd name="connsiteY13" fmla="*/ 1341120 h 1352550"/>
                  <a:gd name="connsiteX14" fmla="*/ 3229928 w 4914900"/>
                  <a:gd name="connsiteY14" fmla="*/ 1342073 h 1352550"/>
                  <a:gd name="connsiteX15" fmla="*/ 3962400 w 4914900"/>
                  <a:gd name="connsiteY15" fmla="*/ 1213485 h 1352550"/>
                  <a:gd name="connsiteX16" fmla="*/ 4923472 w 4914900"/>
                  <a:gd name="connsiteY16" fmla="*/ 731520 h 1352550"/>
                  <a:gd name="connsiteX17" fmla="*/ 4913947 w 4914900"/>
                  <a:gd name="connsiteY17" fmla="*/ 0 h 135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14900" h="1352550">
                    <a:moveTo>
                      <a:pt x="4913947" y="0"/>
                    </a:moveTo>
                    <a:cubicBezTo>
                      <a:pt x="4825366" y="71438"/>
                      <a:pt x="4734878" y="141923"/>
                      <a:pt x="4640580" y="204788"/>
                    </a:cubicBezTo>
                    <a:cubicBezTo>
                      <a:pt x="4565333" y="254318"/>
                      <a:pt x="4491991" y="307658"/>
                      <a:pt x="4413885" y="350520"/>
                    </a:cubicBezTo>
                    <a:cubicBezTo>
                      <a:pt x="4292918" y="416243"/>
                      <a:pt x="3958590" y="566738"/>
                      <a:pt x="3948112" y="570548"/>
                    </a:cubicBezTo>
                    <a:cubicBezTo>
                      <a:pt x="3655695" y="686753"/>
                      <a:pt x="3352800" y="764858"/>
                      <a:pt x="3041333" y="811530"/>
                    </a:cubicBezTo>
                    <a:cubicBezTo>
                      <a:pt x="2856547" y="840105"/>
                      <a:pt x="2451735" y="864870"/>
                      <a:pt x="2436495" y="864870"/>
                    </a:cubicBezTo>
                    <a:cubicBezTo>
                      <a:pt x="2106930" y="872490"/>
                      <a:pt x="1780222" y="852488"/>
                      <a:pt x="1454468" y="805815"/>
                    </a:cubicBezTo>
                    <a:cubicBezTo>
                      <a:pt x="972502" y="737235"/>
                      <a:pt x="502920" y="621030"/>
                      <a:pt x="44768" y="455295"/>
                    </a:cubicBezTo>
                    <a:cubicBezTo>
                      <a:pt x="31432" y="450533"/>
                      <a:pt x="18097" y="438150"/>
                      <a:pt x="0" y="450533"/>
                    </a:cubicBezTo>
                    <a:cubicBezTo>
                      <a:pt x="3810" y="453390"/>
                      <a:pt x="7620" y="457200"/>
                      <a:pt x="10477" y="459105"/>
                    </a:cubicBezTo>
                    <a:cubicBezTo>
                      <a:pt x="192405" y="547688"/>
                      <a:pt x="367665" y="649605"/>
                      <a:pt x="549593" y="739140"/>
                    </a:cubicBezTo>
                    <a:cubicBezTo>
                      <a:pt x="778193" y="852488"/>
                      <a:pt x="1011555" y="952500"/>
                      <a:pt x="1250632" y="1040130"/>
                    </a:cubicBezTo>
                    <a:cubicBezTo>
                      <a:pt x="1462088" y="1118235"/>
                      <a:pt x="1679257" y="1180148"/>
                      <a:pt x="1898332" y="1231583"/>
                    </a:cubicBezTo>
                    <a:cubicBezTo>
                      <a:pt x="2109788" y="1281113"/>
                      <a:pt x="2629853" y="1341120"/>
                      <a:pt x="2636520" y="1341120"/>
                    </a:cubicBezTo>
                    <a:cubicBezTo>
                      <a:pt x="2833687" y="1360170"/>
                      <a:pt x="3031808" y="1356360"/>
                      <a:pt x="3229928" y="1342073"/>
                    </a:cubicBezTo>
                    <a:cubicBezTo>
                      <a:pt x="3478530" y="1324928"/>
                      <a:pt x="3723322" y="1283970"/>
                      <a:pt x="3962400" y="1213485"/>
                    </a:cubicBezTo>
                    <a:cubicBezTo>
                      <a:pt x="4297680" y="1122998"/>
                      <a:pt x="4923472" y="756285"/>
                      <a:pt x="4923472" y="731520"/>
                    </a:cubicBezTo>
                    <a:cubicBezTo>
                      <a:pt x="4922520" y="500063"/>
                      <a:pt x="4928235" y="12383"/>
                      <a:pt x="4913947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4530FCFB-B2EF-45D5-8D3D-4D287DAF9CA0}"/>
                  </a:ext>
                </a:extLst>
              </p:cNvPr>
              <p:cNvSpPr/>
              <p:nvPr/>
            </p:nvSpPr>
            <p:spPr>
              <a:xfrm>
                <a:off x="0" y="1514475"/>
                <a:ext cx="12192000" cy="3829050"/>
              </a:xfrm>
              <a:custGeom>
                <a:avLst/>
                <a:gdLst>
                  <a:gd name="connsiteX0" fmla="*/ 12189142 w 12192000"/>
                  <a:gd name="connsiteY0" fmla="*/ 2646998 h 3829050"/>
                  <a:gd name="connsiteX1" fmla="*/ 12141517 w 12192000"/>
                  <a:gd name="connsiteY1" fmla="*/ 2670810 h 3829050"/>
                  <a:gd name="connsiteX2" fmla="*/ 11187112 w 12192000"/>
                  <a:gd name="connsiteY2" fmla="*/ 3076575 h 3829050"/>
                  <a:gd name="connsiteX3" fmla="*/ 10240327 w 12192000"/>
                  <a:gd name="connsiteY3" fmla="*/ 3248978 h 3829050"/>
                  <a:gd name="connsiteX4" fmla="*/ 9317355 w 12192000"/>
                  <a:gd name="connsiteY4" fmla="*/ 3191828 h 3829050"/>
                  <a:gd name="connsiteX5" fmla="*/ 8830627 w 12192000"/>
                  <a:gd name="connsiteY5" fmla="*/ 3085148 h 3829050"/>
                  <a:gd name="connsiteX6" fmla="*/ 8441055 w 12192000"/>
                  <a:gd name="connsiteY6" fmla="*/ 2957513 h 3829050"/>
                  <a:gd name="connsiteX7" fmla="*/ 7615238 w 12192000"/>
                  <a:gd name="connsiteY7" fmla="*/ 2605088 h 3829050"/>
                  <a:gd name="connsiteX8" fmla="*/ 5779770 w 12192000"/>
                  <a:gd name="connsiteY8" fmla="*/ 1497330 h 3829050"/>
                  <a:gd name="connsiteX9" fmla="*/ 3469005 w 12192000"/>
                  <a:gd name="connsiteY9" fmla="*/ 353378 h 3829050"/>
                  <a:gd name="connsiteX10" fmla="*/ 2181225 w 12192000"/>
                  <a:gd name="connsiteY10" fmla="*/ 64770 h 3829050"/>
                  <a:gd name="connsiteX11" fmla="*/ 1381125 w 12192000"/>
                  <a:gd name="connsiteY11" fmla="*/ 0 h 3829050"/>
                  <a:gd name="connsiteX12" fmla="*/ 466725 w 12192000"/>
                  <a:gd name="connsiteY12" fmla="*/ 26670 h 3829050"/>
                  <a:gd name="connsiteX13" fmla="*/ 0 w 12192000"/>
                  <a:gd name="connsiteY13" fmla="*/ 83820 h 3829050"/>
                  <a:gd name="connsiteX14" fmla="*/ 0 w 12192000"/>
                  <a:gd name="connsiteY14" fmla="*/ 2274570 h 3829050"/>
                  <a:gd name="connsiteX15" fmla="*/ 647700 w 12192000"/>
                  <a:gd name="connsiteY15" fmla="*/ 2130743 h 3829050"/>
                  <a:gd name="connsiteX16" fmla="*/ 647700 w 12192000"/>
                  <a:gd name="connsiteY16" fmla="*/ 2130743 h 3829050"/>
                  <a:gd name="connsiteX17" fmla="*/ 1829753 w 12192000"/>
                  <a:gd name="connsiteY17" fmla="*/ 2048828 h 3829050"/>
                  <a:gd name="connsiteX18" fmla="*/ 3505200 w 12192000"/>
                  <a:gd name="connsiteY18" fmla="*/ 2263140 h 3829050"/>
                  <a:gd name="connsiteX19" fmla="*/ 3523298 w 12192000"/>
                  <a:gd name="connsiteY19" fmla="*/ 2266950 h 3829050"/>
                  <a:gd name="connsiteX20" fmla="*/ 3525203 w 12192000"/>
                  <a:gd name="connsiteY20" fmla="*/ 2273618 h 3829050"/>
                  <a:gd name="connsiteX21" fmla="*/ 3963353 w 12192000"/>
                  <a:gd name="connsiteY21" fmla="*/ 2388870 h 3829050"/>
                  <a:gd name="connsiteX22" fmla="*/ 5601653 w 12192000"/>
                  <a:gd name="connsiteY22" fmla="*/ 3054668 h 3829050"/>
                  <a:gd name="connsiteX23" fmla="*/ 6131243 w 12192000"/>
                  <a:gd name="connsiteY23" fmla="*/ 3321368 h 3829050"/>
                  <a:gd name="connsiteX24" fmla="*/ 6838950 w 12192000"/>
                  <a:gd name="connsiteY24" fmla="*/ 3539490 h 3829050"/>
                  <a:gd name="connsiteX25" fmla="*/ 6838950 w 12192000"/>
                  <a:gd name="connsiteY25" fmla="*/ 3539490 h 3829050"/>
                  <a:gd name="connsiteX26" fmla="*/ 7459028 w 12192000"/>
                  <a:gd name="connsiteY26" fmla="*/ 3684270 h 3829050"/>
                  <a:gd name="connsiteX27" fmla="*/ 8358188 w 12192000"/>
                  <a:gd name="connsiteY27" fmla="*/ 3806190 h 3829050"/>
                  <a:gd name="connsiteX28" fmla="*/ 9299257 w 12192000"/>
                  <a:gd name="connsiteY28" fmla="*/ 3832860 h 3829050"/>
                  <a:gd name="connsiteX29" fmla="*/ 11129962 w 12192000"/>
                  <a:gd name="connsiteY29" fmla="*/ 3469005 h 3829050"/>
                  <a:gd name="connsiteX30" fmla="*/ 11737658 w 12192000"/>
                  <a:gd name="connsiteY30" fmla="*/ 3139440 h 3829050"/>
                  <a:gd name="connsiteX31" fmla="*/ 12151042 w 12192000"/>
                  <a:gd name="connsiteY31" fmla="*/ 2790825 h 3829050"/>
                  <a:gd name="connsiteX32" fmla="*/ 12189142 w 12192000"/>
                  <a:gd name="connsiteY32" fmla="*/ 2646998 h 382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192000" h="3829050">
                    <a:moveTo>
                      <a:pt x="12189142" y="2646998"/>
                    </a:moveTo>
                    <a:cubicBezTo>
                      <a:pt x="12171998" y="2655570"/>
                      <a:pt x="12155805" y="2663190"/>
                      <a:pt x="12141517" y="2670810"/>
                    </a:cubicBezTo>
                    <a:cubicBezTo>
                      <a:pt x="11835765" y="2834640"/>
                      <a:pt x="11519535" y="2975610"/>
                      <a:pt x="11187112" y="3076575"/>
                    </a:cubicBezTo>
                    <a:cubicBezTo>
                      <a:pt x="10877550" y="3170873"/>
                      <a:pt x="10562273" y="3228023"/>
                      <a:pt x="10240327" y="3248978"/>
                    </a:cubicBezTo>
                    <a:cubicBezTo>
                      <a:pt x="10189845" y="3250883"/>
                      <a:pt x="9434512" y="3210878"/>
                      <a:pt x="9317355" y="3191828"/>
                    </a:cubicBezTo>
                    <a:cubicBezTo>
                      <a:pt x="9153525" y="3165158"/>
                      <a:pt x="8992552" y="3122295"/>
                      <a:pt x="8830627" y="3085148"/>
                    </a:cubicBezTo>
                    <a:cubicBezTo>
                      <a:pt x="8827770" y="3084195"/>
                      <a:pt x="8547735" y="2997518"/>
                      <a:pt x="8441055" y="2957513"/>
                    </a:cubicBezTo>
                    <a:cubicBezTo>
                      <a:pt x="8285798" y="2900363"/>
                      <a:pt x="7646670" y="2621280"/>
                      <a:pt x="7615238" y="2605088"/>
                    </a:cubicBezTo>
                    <a:cubicBezTo>
                      <a:pt x="6972300" y="2286953"/>
                      <a:pt x="6367463" y="1905000"/>
                      <a:pt x="5779770" y="1497330"/>
                    </a:cubicBezTo>
                    <a:cubicBezTo>
                      <a:pt x="5065395" y="1002030"/>
                      <a:pt x="4297680" y="615315"/>
                      <a:pt x="3469005" y="353378"/>
                    </a:cubicBezTo>
                    <a:cubicBezTo>
                      <a:pt x="3279458" y="293370"/>
                      <a:pt x="2514600" y="93345"/>
                      <a:pt x="2181225" y="64770"/>
                    </a:cubicBezTo>
                    <a:cubicBezTo>
                      <a:pt x="2171700" y="63818"/>
                      <a:pt x="1553528" y="0"/>
                      <a:pt x="1381125" y="0"/>
                    </a:cubicBezTo>
                    <a:cubicBezTo>
                      <a:pt x="1359218" y="0"/>
                      <a:pt x="576263" y="8573"/>
                      <a:pt x="466725" y="26670"/>
                    </a:cubicBezTo>
                    <a:cubicBezTo>
                      <a:pt x="309563" y="36195"/>
                      <a:pt x="154305" y="55245"/>
                      <a:pt x="0" y="83820"/>
                    </a:cubicBezTo>
                    <a:cubicBezTo>
                      <a:pt x="0" y="814388"/>
                      <a:pt x="0" y="1544003"/>
                      <a:pt x="0" y="2274570"/>
                    </a:cubicBezTo>
                    <a:cubicBezTo>
                      <a:pt x="212408" y="2212658"/>
                      <a:pt x="430530" y="2172653"/>
                      <a:pt x="647700" y="2130743"/>
                    </a:cubicBezTo>
                    <a:cubicBezTo>
                      <a:pt x="647700" y="2130743"/>
                      <a:pt x="647700" y="2130743"/>
                      <a:pt x="647700" y="2130743"/>
                    </a:cubicBezTo>
                    <a:cubicBezTo>
                      <a:pt x="748665" y="2117408"/>
                      <a:pt x="1756410" y="2044065"/>
                      <a:pt x="1829753" y="2048828"/>
                    </a:cubicBezTo>
                    <a:cubicBezTo>
                      <a:pt x="2273618" y="2045970"/>
                      <a:pt x="2845118" y="2131695"/>
                      <a:pt x="3505200" y="2263140"/>
                    </a:cubicBezTo>
                    <a:cubicBezTo>
                      <a:pt x="3510915" y="2264093"/>
                      <a:pt x="3517583" y="2265998"/>
                      <a:pt x="3523298" y="2266950"/>
                    </a:cubicBezTo>
                    <a:cubicBezTo>
                      <a:pt x="3524250" y="2268855"/>
                      <a:pt x="3524250" y="2271713"/>
                      <a:pt x="3525203" y="2273618"/>
                    </a:cubicBezTo>
                    <a:cubicBezTo>
                      <a:pt x="3671888" y="2308860"/>
                      <a:pt x="3818573" y="2345055"/>
                      <a:pt x="3963353" y="2388870"/>
                    </a:cubicBezTo>
                    <a:cubicBezTo>
                      <a:pt x="4530090" y="2559368"/>
                      <a:pt x="5077778" y="2778443"/>
                      <a:pt x="5601653" y="3054668"/>
                    </a:cubicBezTo>
                    <a:cubicBezTo>
                      <a:pt x="5703570" y="3108960"/>
                      <a:pt x="6059805" y="3296603"/>
                      <a:pt x="6131243" y="3321368"/>
                    </a:cubicBezTo>
                    <a:cubicBezTo>
                      <a:pt x="6364605" y="3403283"/>
                      <a:pt x="6598920" y="3481388"/>
                      <a:pt x="6838950" y="3539490"/>
                    </a:cubicBezTo>
                    <a:lnTo>
                      <a:pt x="6838950" y="3539490"/>
                    </a:lnTo>
                    <a:cubicBezTo>
                      <a:pt x="7042785" y="3599498"/>
                      <a:pt x="7250430" y="3644265"/>
                      <a:pt x="7459028" y="3684270"/>
                    </a:cubicBezTo>
                    <a:cubicBezTo>
                      <a:pt x="7756208" y="3741420"/>
                      <a:pt x="8056245" y="3780473"/>
                      <a:pt x="8358188" y="3806190"/>
                    </a:cubicBezTo>
                    <a:cubicBezTo>
                      <a:pt x="8528685" y="3820478"/>
                      <a:pt x="9156382" y="3832860"/>
                      <a:pt x="9299257" y="3832860"/>
                    </a:cubicBezTo>
                    <a:cubicBezTo>
                      <a:pt x="9731693" y="3832860"/>
                      <a:pt x="10402252" y="3750945"/>
                      <a:pt x="11129962" y="3469005"/>
                    </a:cubicBezTo>
                    <a:cubicBezTo>
                      <a:pt x="11346180" y="3385185"/>
                      <a:pt x="11549062" y="3276600"/>
                      <a:pt x="11737658" y="3139440"/>
                    </a:cubicBezTo>
                    <a:cubicBezTo>
                      <a:pt x="11884342" y="3032760"/>
                      <a:pt x="12031980" y="2929890"/>
                      <a:pt x="12151042" y="2790825"/>
                    </a:cubicBezTo>
                    <a:cubicBezTo>
                      <a:pt x="12185333" y="2749868"/>
                      <a:pt x="12198667" y="2704148"/>
                      <a:pt x="12189142" y="2646998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40309ABF-4CC7-44F7-9A48-F67189F0D932}"/>
                  </a:ext>
                </a:extLst>
              </p:cNvPr>
              <p:cNvSpPr/>
              <p:nvPr/>
            </p:nvSpPr>
            <p:spPr>
              <a:xfrm>
                <a:off x="-953" y="3549998"/>
                <a:ext cx="5915025" cy="1371600"/>
              </a:xfrm>
              <a:custGeom>
                <a:avLst/>
                <a:gdLst>
                  <a:gd name="connsiteX0" fmla="*/ 5905500 w 5915025"/>
                  <a:gd name="connsiteY0" fmla="*/ 1174801 h 1371600"/>
                  <a:gd name="connsiteX1" fmla="*/ 5602605 w 5915025"/>
                  <a:gd name="connsiteY1" fmla="*/ 1006209 h 1371600"/>
                  <a:gd name="connsiteX2" fmla="*/ 3964305 w 5915025"/>
                  <a:gd name="connsiteY2" fmla="*/ 340411 h 1371600"/>
                  <a:gd name="connsiteX3" fmla="*/ 3505200 w 5915025"/>
                  <a:gd name="connsiteY3" fmla="*/ 214681 h 1371600"/>
                  <a:gd name="connsiteX4" fmla="*/ 3086100 w 5915025"/>
                  <a:gd name="connsiteY4" fmla="*/ 128956 h 1371600"/>
                  <a:gd name="connsiteX5" fmla="*/ 1829753 w 5915025"/>
                  <a:gd name="connsiteY5" fmla="*/ 369 h 1371600"/>
                  <a:gd name="connsiteX6" fmla="*/ 951548 w 5915025"/>
                  <a:gd name="connsiteY6" fmla="*/ 44183 h 1371600"/>
                  <a:gd name="connsiteX7" fmla="*/ 647700 w 5915025"/>
                  <a:gd name="connsiteY7" fmla="*/ 82283 h 1371600"/>
                  <a:gd name="connsiteX8" fmla="*/ 0 w 5915025"/>
                  <a:gd name="connsiteY8" fmla="*/ 226111 h 1371600"/>
                  <a:gd name="connsiteX9" fmla="*/ 0 w 5915025"/>
                  <a:gd name="connsiteY9" fmla="*/ 921436 h 1371600"/>
                  <a:gd name="connsiteX10" fmla="*/ 27623 w 5915025"/>
                  <a:gd name="connsiteY10" fmla="*/ 916673 h 1371600"/>
                  <a:gd name="connsiteX11" fmla="*/ 1003935 w 5915025"/>
                  <a:gd name="connsiteY11" fmla="*/ 671881 h 1371600"/>
                  <a:gd name="connsiteX12" fmla="*/ 2651760 w 5915025"/>
                  <a:gd name="connsiteY12" fmla="*/ 605206 h 1371600"/>
                  <a:gd name="connsiteX13" fmla="*/ 3636645 w 5915025"/>
                  <a:gd name="connsiteY13" fmla="*/ 733794 h 1371600"/>
                  <a:gd name="connsiteX14" fmla="*/ 5668328 w 5915025"/>
                  <a:gd name="connsiteY14" fmla="*/ 1356729 h 1371600"/>
                  <a:gd name="connsiteX15" fmla="*/ 5753100 w 5915025"/>
                  <a:gd name="connsiteY15" fmla="*/ 1371969 h 1371600"/>
                  <a:gd name="connsiteX16" fmla="*/ 4879658 w 5915025"/>
                  <a:gd name="connsiteY16" fmla="*/ 926198 h 1371600"/>
                  <a:gd name="connsiteX17" fmla="*/ 3968115 w 5915025"/>
                  <a:gd name="connsiteY17" fmla="*/ 569963 h 1371600"/>
                  <a:gd name="connsiteX18" fmla="*/ 5295900 w 5915025"/>
                  <a:gd name="connsiteY18" fmla="*/ 950011 h 1371600"/>
                  <a:gd name="connsiteX19" fmla="*/ 5700713 w 5915025"/>
                  <a:gd name="connsiteY19" fmla="*/ 1102411 h 1371600"/>
                  <a:gd name="connsiteX20" fmla="*/ 5920740 w 5915025"/>
                  <a:gd name="connsiteY20" fmla="*/ 1190041 h 1371600"/>
                  <a:gd name="connsiteX21" fmla="*/ 5905500 w 5915025"/>
                  <a:gd name="connsiteY21" fmla="*/ 1174801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15025" h="1371600">
                    <a:moveTo>
                      <a:pt x="5905500" y="1174801"/>
                    </a:moveTo>
                    <a:cubicBezTo>
                      <a:pt x="5804535" y="1117651"/>
                      <a:pt x="5704523" y="1059548"/>
                      <a:pt x="5602605" y="1006209"/>
                    </a:cubicBezTo>
                    <a:cubicBezTo>
                      <a:pt x="5078730" y="729984"/>
                      <a:pt x="4531043" y="511861"/>
                      <a:pt x="3964305" y="340411"/>
                    </a:cubicBezTo>
                    <a:cubicBezTo>
                      <a:pt x="3819525" y="296596"/>
                      <a:pt x="3510915" y="215633"/>
                      <a:pt x="3505200" y="214681"/>
                    </a:cubicBezTo>
                    <a:cubicBezTo>
                      <a:pt x="3494723" y="214681"/>
                      <a:pt x="3216593" y="154674"/>
                      <a:pt x="3086100" y="128956"/>
                    </a:cubicBezTo>
                    <a:cubicBezTo>
                      <a:pt x="2921318" y="96571"/>
                      <a:pt x="2266950" y="18466"/>
                      <a:pt x="1829753" y="369"/>
                    </a:cubicBezTo>
                    <a:cubicBezTo>
                      <a:pt x="1756410" y="-4394"/>
                      <a:pt x="1012508" y="38469"/>
                      <a:pt x="951548" y="44183"/>
                    </a:cubicBezTo>
                    <a:cubicBezTo>
                      <a:pt x="849630" y="53708"/>
                      <a:pt x="748665" y="69901"/>
                      <a:pt x="647700" y="82283"/>
                    </a:cubicBezTo>
                    <a:cubicBezTo>
                      <a:pt x="430530" y="124194"/>
                      <a:pt x="212408" y="164199"/>
                      <a:pt x="0" y="226111"/>
                    </a:cubicBezTo>
                    <a:cubicBezTo>
                      <a:pt x="0" y="457569"/>
                      <a:pt x="0" y="689979"/>
                      <a:pt x="0" y="921436"/>
                    </a:cubicBezTo>
                    <a:cubicBezTo>
                      <a:pt x="9525" y="919531"/>
                      <a:pt x="19050" y="919531"/>
                      <a:pt x="27623" y="916673"/>
                    </a:cubicBezTo>
                    <a:cubicBezTo>
                      <a:pt x="345758" y="806184"/>
                      <a:pt x="671513" y="728079"/>
                      <a:pt x="1003935" y="671881"/>
                    </a:cubicBezTo>
                    <a:cubicBezTo>
                      <a:pt x="1211580" y="636638"/>
                      <a:pt x="2363153" y="583298"/>
                      <a:pt x="2651760" y="605206"/>
                    </a:cubicBezTo>
                    <a:cubicBezTo>
                      <a:pt x="2884170" y="623304"/>
                      <a:pt x="3548063" y="715696"/>
                      <a:pt x="3636645" y="733794"/>
                    </a:cubicBezTo>
                    <a:cubicBezTo>
                      <a:pt x="4334828" y="871906"/>
                      <a:pt x="5013008" y="1078598"/>
                      <a:pt x="5668328" y="1356729"/>
                    </a:cubicBezTo>
                    <a:cubicBezTo>
                      <a:pt x="5720715" y="1378636"/>
                      <a:pt x="5720715" y="1378636"/>
                      <a:pt x="5753100" y="1371969"/>
                    </a:cubicBezTo>
                    <a:cubicBezTo>
                      <a:pt x="5472113" y="1197661"/>
                      <a:pt x="5177790" y="1058596"/>
                      <a:pt x="4879658" y="926198"/>
                    </a:cubicBezTo>
                    <a:cubicBezTo>
                      <a:pt x="4581525" y="793801"/>
                      <a:pt x="4275773" y="680454"/>
                      <a:pt x="3968115" y="569963"/>
                    </a:cubicBezTo>
                    <a:cubicBezTo>
                      <a:pt x="4411980" y="657594"/>
                      <a:pt x="5289233" y="941438"/>
                      <a:pt x="5295900" y="950011"/>
                    </a:cubicBezTo>
                    <a:cubicBezTo>
                      <a:pt x="5434013" y="990969"/>
                      <a:pt x="5566410" y="1050023"/>
                      <a:pt x="5700713" y="1102411"/>
                    </a:cubicBezTo>
                    <a:cubicBezTo>
                      <a:pt x="5744528" y="1119556"/>
                      <a:pt x="5894070" y="1192898"/>
                      <a:pt x="5920740" y="1190041"/>
                    </a:cubicBezTo>
                    <a:cubicBezTo>
                      <a:pt x="5916930" y="1185279"/>
                      <a:pt x="5912168" y="1178611"/>
                      <a:pt x="5905500" y="117480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7ED828F-D50C-47E6-9CE8-85238F75A386}"/>
                </a:ext>
              </a:extLst>
            </p:cNvPr>
            <p:cNvSpPr/>
            <p:nvPr/>
          </p:nvSpPr>
          <p:spPr>
            <a:xfrm>
              <a:off x="-3146" y="3925479"/>
              <a:ext cx="8373665" cy="2439302"/>
            </a:xfrm>
            <a:custGeom>
              <a:avLst/>
              <a:gdLst>
                <a:gd name="connsiteX0" fmla="*/ 1384936 w 8373665"/>
                <a:gd name="connsiteY0" fmla="*/ 0 h 2439302"/>
                <a:gd name="connsiteX1" fmla="*/ 2187243 w 8373665"/>
                <a:gd name="connsiteY1" fmla="*/ 54074 h 2439302"/>
                <a:gd name="connsiteX2" fmla="*/ 3478575 w 8373665"/>
                <a:gd name="connsiteY2" fmla="*/ 295021 h 2439302"/>
                <a:gd name="connsiteX3" fmla="*/ 5795715 w 8373665"/>
                <a:gd name="connsiteY3" fmla="*/ 1250062 h 2439302"/>
                <a:gd name="connsiteX4" fmla="*/ 7636247 w 8373665"/>
                <a:gd name="connsiteY4" fmla="*/ 2174885 h 2439302"/>
                <a:gd name="connsiteX5" fmla="*/ 8273705 w 8373665"/>
                <a:gd name="connsiteY5" fmla="*/ 2404910 h 2439302"/>
                <a:gd name="connsiteX6" fmla="*/ 8373665 w 8373665"/>
                <a:gd name="connsiteY6" fmla="*/ 2439302 h 2439302"/>
                <a:gd name="connsiteX7" fmla="*/ 8364039 w 8373665"/>
                <a:gd name="connsiteY7" fmla="*/ 2436304 h 2439302"/>
                <a:gd name="connsiteX8" fmla="*/ 7616993 w 8373665"/>
                <a:gd name="connsiteY8" fmla="*/ 2180936 h 2439302"/>
                <a:gd name="connsiteX9" fmla="*/ 5781525 w 8373665"/>
                <a:gd name="connsiteY9" fmla="*/ 1301144 h 2439302"/>
                <a:gd name="connsiteX10" fmla="*/ 3470760 w 8373665"/>
                <a:gd name="connsiteY10" fmla="*/ 392606 h 2439302"/>
                <a:gd name="connsiteX11" fmla="*/ 2182980 w 8373665"/>
                <a:gd name="connsiteY11" fmla="*/ 163391 h 2439302"/>
                <a:gd name="connsiteX12" fmla="*/ 1382880 w 8373665"/>
                <a:gd name="connsiteY12" fmla="*/ 111950 h 2439302"/>
                <a:gd name="connsiteX13" fmla="*/ 468480 w 8373665"/>
                <a:gd name="connsiteY13" fmla="*/ 133132 h 2439302"/>
                <a:gd name="connsiteX14" fmla="*/ 1755 w 8373665"/>
                <a:gd name="connsiteY14" fmla="*/ 178521 h 2439302"/>
                <a:gd name="connsiteX15" fmla="*/ 1755 w 8373665"/>
                <a:gd name="connsiteY15" fmla="*/ 1898588 h 2439302"/>
                <a:gd name="connsiteX16" fmla="*/ 0 w 8373665"/>
                <a:gd name="connsiteY16" fmla="*/ 1898948 h 2439302"/>
                <a:gd name="connsiteX17" fmla="*/ 0 w 8373665"/>
                <a:gd name="connsiteY17" fmla="*/ 69978 h 2439302"/>
                <a:gd name="connsiteX18" fmla="*/ 468013 w 8373665"/>
                <a:gd name="connsiteY18" fmla="*/ 22266 h 2439302"/>
                <a:gd name="connsiteX19" fmla="*/ 1384936 w 8373665"/>
                <a:gd name="connsiteY19" fmla="*/ 0 h 243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73665" h="2439302">
                  <a:moveTo>
                    <a:pt x="1384936" y="0"/>
                  </a:moveTo>
                  <a:cubicBezTo>
                    <a:pt x="1557814" y="0"/>
                    <a:pt x="2177692" y="53279"/>
                    <a:pt x="2187243" y="54074"/>
                  </a:cubicBezTo>
                  <a:cubicBezTo>
                    <a:pt x="2521538" y="77930"/>
                    <a:pt x="3288505" y="244923"/>
                    <a:pt x="3478575" y="295021"/>
                  </a:cubicBezTo>
                  <a:cubicBezTo>
                    <a:pt x="4309537" y="513702"/>
                    <a:pt x="5079369" y="836555"/>
                    <a:pt x="5795715" y="1250062"/>
                  </a:cubicBezTo>
                  <a:cubicBezTo>
                    <a:pt x="6385030" y="1590409"/>
                    <a:pt x="6991535" y="1909286"/>
                    <a:pt x="7636247" y="2174885"/>
                  </a:cubicBezTo>
                  <a:cubicBezTo>
                    <a:pt x="7659886" y="2185023"/>
                    <a:pt x="8026297" y="2318618"/>
                    <a:pt x="8273705" y="2404910"/>
                  </a:cubicBezTo>
                  <a:lnTo>
                    <a:pt x="8373665" y="2439302"/>
                  </a:lnTo>
                  <a:lnTo>
                    <a:pt x="8364039" y="2436304"/>
                  </a:lnTo>
                  <a:cubicBezTo>
                    <a:pt x="8137266" y="2363296"/>
                    <a:pt x="7644496" y="2192188"/>
                    <a:pt x="7616993" y="2180936"/>
                  </a:cubicBezTo>
                  <a:cubicBezTo>
                    <a:pt x="6974055" y="1928270"/>
                    <a:pt x="6369219" y="1624919"/>
                    <a:pt x="5781525" y="1301144"/>
                  </a:cubicBezTo>
                  <a:cubicBezTo>
                    <a:pt x="5067150" y="907772"/>
                    <a:pt x="4299435" y="600639"/>
                    <a:pt x="3470760" y="392606"/>
                  </a:cubicBezTo>
                  <a:cubicBezTo>
                    <a:pt x="3281213" y="344947"/>
                    <a:pt x="2516356" y="186086"/>
                    <a:pt x="2182980" y="163391"/>
                  </a:cubicBezTo>
                  <a:cubicBezTo>
                    <a:pt x="2173455" y="162635"/>
                    <a:pt x="1555283" y="111950"/>
                    <a:pt x="1382880" y="111950"/>
                  </a:cubicBezTo>
                  <a:cubicBezTo>
                    <a:pt x="1360973" y="111950"/>
                    <a:pt x="578019" y="118759"/>
                    <a:pt x="468480" y="133132"/>
                  </a:cubicBezTo>
                  <a:cubicBezTo>
                    <a:pt x="311318" y="140697"/>
                    <a:pt x="156060" y="155826"/>
                    <a:pt x="1755" y="178521"/>
                  </a:cubicBezTo>
                  <a:lnTo>
                    <a:pt x="1755" y="1898588"/>
                  </a:lnTo>
                  <a:lnTo>
                    <a:pt x="0" y="1898948"/>
                  </a:lnTo>
                  <a:cubicBezTo>
                    <a:pt x="0" y="1289027"/>
                    <a:pt x="0" y="679900"/>
                    <a:pt x="0" y="69978"/>
                  </a:cubicBezTo>
                  <a:cubicBezTo>
                    <a:pt x="154731" y="46122"/>
                    <a:pt x="310417" y="30218"/>
                    <a:pt x="468013" y="22266"/>
                  </a:cubicBezTo>
                  <a:cubicBezTo>
                    <a:pt x="577853" y="7157"/>
                    <a:pt x="1362968" y="0"/>
                    <a:pt x="13849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4316EBCC-FC65-4E99-B0E7-26C8006C5613}"/>
                </a:ext>
              </a:extLst>
            </p:cNvPr>
            <p:cNvSpPr/>
            <p:nvPr/>
          </p:nvSpPr>
          <p:spPr>
            <a:xfrm>
              <a:off x="5400296" y="5939303"/>
              <a:ext cx="6785839" cy="798186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7" name="Oval 396">
            <a:extLst>
              <a:ext uri="{FF2B5EF4-FFF2-40B4-BE49-F238E27FC236}">
                <a16:creationId xmlns:a16="http://schemas.microsoft.com/office/drawing/2014/main" id="{FF1C2410-8239-4CC9-A974-074BEEBDE0C6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38B78EB2-C665-41D3-B81F-591E2A88BDEC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Chord 398">
            <a:extLst>
              <a:ext uri="{FF2B5EF4-FFF2-40B4-BE49-F238E27FC236}">
                <a16:creationId xmlns:a16="http://schemas.microsoft.com/office/drawing/2014/main" id="{D247781B-136F-4851-843B-F4CA5D814057}"/>
              </a:ext>
            </a:extLst>
          </p:cNvPr>
          <p:cNvSpPr/>
          <p:nvPr/>
        </p:nvSpPr>
        <p:spPr>
          <a:xfrm>
            <a:off x="7393628" y="5763577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74F8737-877D-44A1-96FA-332073373BCD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28DC8FB9-559E-4914-9461-64DFB59B3929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Chord 401">
            <a:extLst>
              <a:ext uri="{FF2B5EF4-FFF2-40B4-BE49-F238E27FC236}">
                <a16:creationId xmlns:a16="http://schemas.microsoft.com/office/drawing/2014/main" id="{3C3D465C-9B15-468F-8ACB-64184D90AFDF}"/>
              </a:ext>
            </a:extLst>
          </p:cNvPr>
          <p:cNvSpPr/>
          <p:nvPr/>
        </p:nvSpPr>
        <p:spPr>
          <a:xfrm>
            <a:off x="-1045273" y="4745071"/>
            <a:ext cx="2121738" cy="2121738"/>
          </a:xfrm>
          <a:prstGeom prst="chord">
            <a:avLst>
              <a:gd name="adj1" fmla="val 16143856"/>
              <a:gd name="adj2" fmla="val 547365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74FC5B2C-91FA-4BDC-904A-7FBF5E9FE4CD}"/>
              </a:ext>
            </a:extLst>
          </p:cNvPr>
          <p:cNvSpPr/>
          <p:nvPr/>
        </p:nvSpPr>
        <p:spPr>
          <a:xfrm>
            <a:off x="3742364" y="4841417"/>
            <a:ext cx="962308" cy="96230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E74566E0-6CBC-416D-80E4-A4DEAE36D71B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FCA99BF4-A745-405E-B005-3BD12D3D8E49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C49C93BC-E520-457B-9EBA-E4BCDF2FB7C4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CD091B21-FA27-451B-ADC4-DCEFA8E2C329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2B68114F-8910-48B3-AEB3-FC20586E39DC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E368C620-9726-4CCF-A0F2-E7F656242FC1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785F3BF7-06B0-4ED6-99A7-8CDAD372C356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8AAD40CC-E01C-486A-A9D1-3C0E074D1195}"/>
              </a:ext>
            </a:extLst>
          </p:cNvPr>
          <p:cNvSpPr/>
          <p:nvPr/>
        </p:nvSpPr>
        <p:spPr>
          <a:xfrm>
            <a:off x="10896490" y="3035713"/>
            <a:ext cx="506393" cy="50639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Chord 411">
            <a:extLst>
              <a:ext uri="{FF2B5EF4-FFF2-40B4-BE49-F238E27FC236}">
                <a16:creationId xmlns:a16="http://schemas.microsoft.com/office/drawing/2014/main" id="{76F12C84-42BD-4B2F-A51A-C8C2779F3D14}"/>
              </a:ext>
            </a:extLst>
          </p:cNvPr>
          <p:cNvSpPr/>
          <p:nvPr/>
        </p:nvSpPr>
        <p:spPr>
          <a:xfrm rot="10800000">
            <a:off x="9259339" y="-1101711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3D388600-F15F-4F81-9B4A-68AA0D3B13F5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6A4DB6EE-4C58-45E9-B481-6136CDC486A7}"/>
              </a:ext>
            </a:extLst>
          </p:cNvPr>
          <p:cNvSpPr/>
          <p:nvPr/>
        </p:nvSpPr>
        <p:spPr>
          <a:xfrm>
            <a:off x="10197311" y="2949370"/>
            <a:ext cx="901558" cy="90155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C9BAA264-D5AB-4103-9197-45E6CFE46199}"/>
              </a:ext>
            </a:extLst>
          </p:cNvPr>
          <p:cNvSpPr/>
          <p:nvPr/>
        </p:nvSpPr>
        <p:spPr>
          <a:xfrm>
            <a:off x="2432698" y="1815596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F4F35ECB-1730-49E3-B79E-799BA338EA42}"/>
              </a:ext>
            </a:extLst>
          </p:cNvPr>
          <p:cNvSpPr/>
          <p:nvPr/>
        </p:nvSpPr>
        <p:spPr>
          <a:xfrm>
            <a:off x="2668257" y="844212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ADD1E8FC-E10C-4CD9-9399-1889CF295034}"/>
              </a:ext>
            </a:extLst>
          </p:cNvPr>
          <p:cNvSpPr/>
          <p:nvPr/>
        </p:nvSpPr>
        <p:spPr>
          <a:xfrm>
            <a:off x="6808066" y="619083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4A19C330-744D-45DD-9A0F-DB162F2A49A8}"/>
              </a:ext>
            </a:extLst>
          </p:cNvPr>
          <p:cNvSpPr/>
          <p:nvPr/>
        </p:nvSpPr>
        <p:spPr>
          <a:xfrm>
            <a:off x="5103454" y="104616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ACE1280B-4981-4843-B4C6-991944FB31A7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8100CF61-F101-46AB-B1AA-9E0EFA56545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3D29A4A4-F7AA-4DB9-9083-2D40F1FBAB8F}"/>
              </a:ext>
            </a:extLst>
          </p:cNvPr>
          <p:cNvSpPr/>
          <p:nvPr/>
        </p:nvSpPr>
        <p:spPr>
          <a:xfrm>
            <a:off x="37811" y="2276039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EB93909C-7E89-4A71-A703-5CF038A07B3C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9EC30C8C-2EBB-403B-AC2C-2A1FAE54EB08}"/>
              </a:ext>
            </a:extLst>
          </p:cNvPr>
          <p:cNvSpPr/>
          <p:nvPr/>
        </p:nvSpPr>
        <p:spPr>
          <a:xfrm>
            <a:off x="2454804" y="880520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1EBE3AC2-4215-4ECB-812A-5E312393F472}"/>
              </a:ext>
            </a:extLst>
          </p:cNvPr>
          <p:cNvSpPr/>
          <p:nvPr/>
        </p:nvSpPr>
        <p:spPr>
          <a:xfrm>
            <a:off x="145136" y="277276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49BC060-094A-490B-8BEF-FA9CA398A063}"/>
              </a:ext>
            </a:extLst>
          </p:cNvPr>
          <p:cNvSpPr txBox="1"/>
          <p:nvPr/>
        </p:nvSpPr>
        <p:spPr>
          <a:xfrm>
            <a:off x="438253" y="5319805"/>
            <a:ext cx="516967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Renewable</a:t>
            </a:r>
            <a:r>
              <a:rPr lang="fr-FR" sz="3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Energy in France</a:t>
            </a:r>
            <a:endParaRPr lang="ko-KR" altLang="en-US" sz="30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5C19009F-001E-47E6-9E15-B070ADFDC358}"/>
              </a:ext>
            </a:extLst>
          </p:cNvPr>
          <p:cNvSpPr txBox="1"/>
          <p:nvPr/>
        </p:nvSpPr>
        <p:spPr>
          <a:xfrm>
            <a:off x="438253" y="6034489"/>
            <a:ext cx="79657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000" b="1" dirty="0">
                <a:effectLst/>
              </a:rPr>
              <a:t>Safa EL AZRAK - Charles POULLE - Ekaterina MAZANCHENKO</a:t>
            </a:r>
          </a:p>
        </p:txBody>
      </p: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5F98764B-AE26-42DD-8889-13B26F768170}"/>
              </a:ext>
            </a:extLst>
          </p:cNvPr>
          <p:cNvGrpSpPr/>
          <p:nvPr/>
        </p:nvGrpSpPr>
        <p:grpSpPr>
          <a:xfrm>
            <a:off x="4617902" y="3476752"/>
            <a:ext cx="2911312" cy="954599"/>
            <a:chOff x="4544783" y="3476752"/>
            <a:chExt cx="2911312" cy="954599"/>
          </a:xfrm>
          <a:solidFill>
            <a:schemeClr val="accent1"/>
          </a:solidFill>
        </p:grpSpPr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D89977-D42A-4241-98AA-EB063326B00D}"/>
                </a:ext>
              </a:extLst>
            </p:cNvPr>
            <p:cNvSpPr/>
            <p:nvPr/>
          </p:nvSpPr>
          <p:spPr>
            <a:xfrm>
              <a:off x="4544783" y="3476752"/>
              <a:ext cx="1982170" cy="401293"/>
            </a:xfrm>
            <a:custGeom>
              <a:avLst/>
              <a:gdLst/>
              <a:ahLst/>
              <a:cxnLst/>
              <a:rect l="l" t="t" r="r" b="b"/>
              <a:pathLst>
                <a:path w="2507531" h="507653">
                  <a:moveTo>
                    <a:pt x="1719802" y="135620"/>
                  </a:moveTo>
                  <a:lnTo>
                    <a:pt x="1666182" y="312093"/>
                  </a:lnTo>
                  <a:lnTo>
                    <a:pt x="1773987" y="312093"/>
                  </a:lnTo>
                  <a:close/>
                  <a:moveTo>
                    <a:pt x="2038052" y="8371"/>
                  </a:moveTo>
                  <a:lnTo>
                    <a:pt x="2179699" y="8371"/>
                  </a:lnTo>
                  <a:lnTo>
                    <a:pt x="2364544" y="279967"/>
                  </a:lnTo>
                  <a:lnTo>
                    <a:pt x="2364544" y="8371"/>
                  </a:lnTo>
                  <a:lnTo>
                    <a:pt x="2507531" y="8371"/>
                  </a:lnTo>
                  <a:lnTo>
                    <a:pt x="2507531" y="499281"/>
                  </a:lnTo>
                  <a:lnTo>
                    <a:pt x="2364544" y="499281"/>
                  </a:lnTo>
                  <a:lnTo>
                    <a:pt x="2180704" y="229737"/>
                  </a:lnTo>
                  <a:lnTo>
                    <a:pt x="2180704" y="499281"/>
                  </a:lnTo>
                  <a:lnTo>
                    <a:pt x="2038052" y="499281"/>
                  </a:lnTo>
                  <a:close/>
                  <a:moveTo>
                    <a:pt x="1638933" y="8371"/>
                  </a:moveTo>
                  <a:lnTo>
                    <a:pt x="1804397" y="8371"/>
                  </a:lnTo>
                  <a:lnTo>
                    <a:pt x="1988865" y="499281"/>
                  </a:lnTo>
                  <a:lnTo>
                    <a:pt x="1830014" y="499281"/>
                  </a:lnTo>
                  <a:lnTo>
                    <a:pt x="1805454" y="418244"/>
                  </a:lnTo>
                  <a:lnTo>
                    <a:pt x="1633235" y="418244"/>
                  </a:lnTo>
                  <a:lnTo>
                    <a:pt x="1609308" y="499281"/>
                  </a:lnTo>
                  <a:lnTo>
                    <a:pt x="1454423" y="499281"/>
                  </a:lnTo>
                  <a:close/>
                  <a:moveTo>
                    <a:pt x="1008013" y="8371"/>
                  </a:moveTo>
                  <a:lnTo>
                    <a:pt x="1414537" y="8371"/>
                  </a:lnTo>
                  <a:lnTo>
                    <a:pt x="1414537" y="113184"/>
                  </a:lnTo>
                  <a:lnTo>
                    <a:pt x="1160041" y="113184"/>
                  </a:lnTo>
                  <a:lnTo>
                    <a:pt x="1160041" y="191207"/>
                  </a:lnTo>
                  <a:lnTo>
                    <a:pt x="1396119" y="191207"/>
                  </a:lnTo>
                  <a:lnTo>
                    <a:pt x="1396119" y="291331"/>
                  </a:lnTo>
                  <a:lnTo>
                    <a:pt x="1160041" y="291331"/>
                  </a:lnTo>
                  <a:lnTo>
                    <a:pt x="1160041" y="388107"/>
                  </a:lnTo>
                  <a:lnTo>
                    <a:pt x="1421904" y="388107"/>
                  </a:lnTo>
                  <a:lnTo>
                    <a:pt x="1421904" y="499281"/>
                  </a:lnTo>
                  <a:lnTo>
                    <a:pt x="1008013" y="499281"/>
                  </a:lnTo>
                  <a:close/>
                  <a:moveTo>
                    <a:pt x="551148" y="8371"/>
                  </a:moveTo>
                  <a:lnTo>
                    <a:pt x="702841" y="8371"/>
                  </a:lnTo>
                  <a:lnTo>
                    <a:pt x="702841" y="378395"/>
                  </a:lnTo>
                  <a:lnTo>
                    <a:pt x="939589" y="378395"/>
                  </a:lnTo>
                  <a:lnTo>
                    <a:pt x="939589" y="499281"/>
                  </a:lnTo>
                  <a:lnTo>
                    <a:pt x="551148" y="499281"/>
                  </a:lnTo>
                  <a:close/>
                  <a:moveTo>
                    <a:pt x="248134" y="0"/>
                  </a:moveTo>
                  <a:cubicBezTo>
                    <a:pt x="309972" y="0"/>
                    <a:pt x="358583" y="12501"/>
                    <a:pt x="393966" y="37505"/>
                  </a:cubicBezTo>
                  <a:cubicBezTo>
                    <a:pt x="429350" y="62508"/>
                    <a:pt x="455637" y="100905"/>
                    <a:pt x="472827" y="152698"/>
                  </a:cubicBezTo>
                  <a:lnTo>
                    <a:pt x="338882" y="182500"/>
                  </a:lnTo>
                  <a:cubicBezTo>
                    <a:pt x="334193" y="167543"/>
                    <a:pt x="329282" y="156604"/>
                    <a:pt x="324148" y="149684"/>
                  </a:cubicBezTo>
                  <a:cubicBezTo>
                    <a:pt x="315664" y="138075"/>
                    <a:pt x="305284" y="129146"/>
                    <a:pt x="293005" y="122895"/>
                  </a:cubicBezTo>
                  <a:cubicBezTo>
                    <a:pt x="280727" y="116644"/>
                    <a:pt x="266998" y="113519"/>
                    <a:pt x="251817" y="113519"/>
                  </a:cubicBezTo>
                  <a:cubicBezTo>
                    <a:pt x="217438" y="113519"/>
                    <a:pt x="191095" y="127344"/>
                    <a:pt x="172789" y="154995"/>
                  </a:cubicBezTo>
                  <a:cubicBezTo>
                    <a:pt x="158948" y="175508"/>
                    <a:pt x="152028" y="207727"/>
                    <a:pt x="152028" y="251650"/>
                  </a:cubicBezTo>
                  <a:cubicBezTo>
                    <a:pt x="152028" y="306058"/>
                    <a:pt x="160288" y="343352"/>
                    <a:pt x="176808" y="363531"/>
                  </a:cubicBezTo>
                  <a:cubicBezTo>
                    <a:pt x="193328" y="383710"/>
                    <a:pt x="216545" y="393799"/>
                    <a:pt x="246459" y="393799"/>
                  </a:cubicBezTo>
                  <a:cubicBezTo>
                    <a:pt x="275481" y="393799"/>
                    <a:pt x="297414" y="385651"/>
                    <a:pt x="312260" y="369354"/>
                  </a:cubicBezTo>
                  <a:cubicBezTo>
                    <a:pt x="327106" y="353057"/>
                    <a:pt x="337877" y="329394"/>
                    <a:pt x="344574" y="298363"/>
                  </a:cubicBezTo>
                  <a:lnTo>
                    <a:pt x="477515" y="338547"/>
                  </a:lnTo>
                  <a:cubicBezTo>
                    <a:pt x="468585" y="375828"/>
                    <a:pt x="454521" y="406970"/>
                    <a:pt x="435322" y="431974"/>
                  </a:cubicBezTo>
                  <a:cubicBezTo>
                    <a:pt x="416123" y="456977"/>
                    <a:pt x="392292" y="475841"/>
                    <a:pt x="363829" y="488565"/>
                  </a:cubicBezTo>
                  <a:cubicBezTo>
                    <a:pt x="335366" y="501290"/>
                    <a:pt x="299144" y="507653"/>
                    <a:pt x="255166" y="507653"/>
                  </a:cubicBezTo>
                  <a:cubicBezTo>
                    <a:pt x="201811" y="507653"/>
                    <a:pt x="158223" y="499900"/>
                    <a:pt x="124402" y="484395"/>
                  </a:cubicBezTo>
                  <a:cubicBezTo>
                    <a:pt x="90580" y="468891"/>
                    <a:pt x="61391" y="441617"/>
                    <a:pt x="36835" y="402576"/>
                  </a:cubicBezTo>
                  <a:cubicBezTo>
                    <a:pt x="12278" y="363535"/>
                    <a:pt x="0" y="313561"/>
                    <a:pt x="0" y="252654"/>
                  </a:cubicBezTo>
                  <a:cubicBezTo>
                    <a:pt x="0" y="171450"/>
                    <a:pt x="21599" y="109040"/>
                    <a:pt x="64796" y="65424"/>
                  </a:cubicBezTo>
                  <a:cubicBezTo>
                    <a:pt x="107993" y="21808"/>
                    <a:pt x="169106" y="0"/>
                    <a:pt x="2481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29D219B-1BEC-4492-8F9C-B6CDFA92E57F}"/>
                </a:ext>
              </a:extLst>
            </p:cNvPr>
            <p:cNvSpPr/>
            <p:nvPr/>
          </p:nvSpPr>
          <p:spPr>
            <a:xfrm>
              <a:off x="4972104" y="4030058"/>
              <a:ext cx="2483991" cy="401293"/>
            </a:xfrm>
            <a:custGeom>
              <a:avLst/>
              <a:gdLst/>
              <a:ahLst/>
              <a:cxnLst/>
              <a:rect l="l" t="t" r="r" b="b"/>
              <a:pathLst>
                <a:path w="3142357" h="507653">
                  <a:moveTo>
                    <a:pt x="1716807" y="107491"/>
                  </a:moveTo>
                  <a:lnTo>
                    <a:pt x="1716807" y="207280"/>
                  </a:lnTo>
                  <a:lnTo>
                    <a:pt x="1780766" y="207280"/>
                  </a:lnTo>
                  <a:cubicBezTo>
                    <a:pt x="1787686" y="207280"/>
                    <a:pt x="1801081" y="205048"/>
                    <a:pt x="1820949" y="200583"/>
                  </a:cubicBezTo>
                  <a:cubicBezTo>
                    <a:pt x="1830995" y="198574"/>
                    <a:pt x="1839199" y="193439"/>
                    <a:pt x="1845562" y="185179"/>
                  </a:cubicBezTo>
                  <a:cubicBezTo>
                    <a:pt x="1851924" y="176919"/>
                    <a:pt x="1855105" y="167432"/>
                    <a:pt x="1855105" y="156716"/>
                  </a:cubicBezTo>
                  <a:cubicBezTo>
                    <a:pt x="1855105" y="140866"/>
                    <a:pt x="1850082" y="128699"/>
                    <a:pt x="1840036" y="120216"/>
                  </a:cubicBezTo>
                  <a:cubicBezTo>
                    <a:pt x="1829990" y="111733"/>
                    <a:pt x="1811127" y="107491"/>
                    <a:pt x="1783445" y="107491"/>
                  </a:cubicBezTo>
                  <a:close/>
                  <a:moveTo>
                    <a:pt x="2608250" y="8372"/>
                  </a:moveTo>
                  <a:lnTo>
                    <a:pt x="2776749" y="8372"/>
                  </a:lnTo>
                  <a:lnTo>
                    <a:pt x="2875654" y="173982"/>
                  </a:lnTo>
                  <a:lnTo>
                    <a:pt x="2974763" y="8372"/>
                  </a:lnTo>
                  <a:lnTo>
                    <a:pt x="3142357" y="8372"/>
                  </a:lnTo>
                  <a:lnTo>
                    <a:pt x="2951485" y="293675"/>
                  </a:lnTo>
                  <a:lnTo>
                    <a:pt x="2951485" y="499281"/>
                  </a:lnTo>
                  <a:lnTo>
                    <a:pt x="2799457" y="499281"/>
                  </a:lnTo>
                  <a:lnTo>
                    <a:pt x="2799457" y="293675"/>
                  </a:lnTo>
                  <a:close/>
                  <a:moveTo>
                    <a:pt x="1564444" y="8372"/>
                  </a:moveTo>
                  <a:lnTo>
                    <a:pt x="1817266" y="8372"/>
                  </a:lnTo>
                  <a:cubicBezTo>
                    <a:pt x="1864147" y="8372"/>
                    <a:pt x="1899977" y="12390"/>
                    <a:pt x="1924757" y="20427"/>
                  </a:cubicBezTo>
                  <a:cubicBezTo>
                    <a:pt x="1949537" y="28463"/>
                    <a:pt x="1969517" y="43365"/>
                    <a:pt x="1984697" y="65131"/>
                  </a:cubicBezTo>
                  <a:cubicBezTo>
                    <a:pt x="1999878" y="86897"/>
                    <a:pt x="2007468" y="113407"/>
                    <a:pt x="2007468" y="144661"/>
                  </a:cubicBezTo>
                  <a:cubicBezTo>
                    <a:pt x="2007468" y="171896"/>
                    <a:pt x="2001660" y="195393"/>
                    <a:pt x="1990045" y="215150"/>
                  </a:cubicBezTo>
                  <a:cubicBezTo>
                    <a:pt x="1978429" y="234907"/>
                    <a:pt x="1962459" y="250924"/>
                    <a:pt x="1942133" y="263203"/>
                  </a:cubicBezTo>
                  <a:cubicBezTo>
                    <a:pt x="1929178" y="271016"/>
                    <a:pt x="1911420" y="277490"/>
                    <a:pt x="1888858" y="282625"/>
                  </a:cubicBezTo>
                  <a:cubicBezTo>
                    <a:pt x="1906927" y="288659"/>
                    <a:pt x="1920090" y="294692"/>
                    <a:pt x="1928346" y="300723"/>
                  </a:cubicBezTo>
                  <a:cubicBezTo>
                    <a:pt x="1933924" y="304745"/>
                    <a:pt x="1942011" y="313347"/>
                    <a:pt x="1952608" y="326531"/>
                  </a:cubicBezTo>
                  <a:cubicBezTo>
                    <a:pt x="1963205" y="339714"/>
                    <a:pt x="1970288" y="349882"/>
                    <a:pt x="1973856" y="357032"/>
                  </a:cubicBezTo>
                  <a:lnTo>
                    <a:pt x="2047317" y="499281"/>
                  </a:lnTo>
                  <a:lnTo>
                    <a:pt x="1875914" y="499281"/>
                  </a:lnTo>
                  <a:lnTo>
                    <a:pt x="1794830" y="349262"/>
                  </a:lnTo>
                  <a:cubicBezTo>
                    <a:pt x="1784561" y="329840"/>
                    <a:pt x="1775408" y="317227"/>
                    <a:pt x="1767371" y="311423"/>
                  </a:cubicBezTo>
                  <a:cubicBezTo>
                    <a:pt x="1756432" y="303833"/>
                    <a:pt x="1744042" y="300038"/>
                    <a:pt x="1730201" y="300038"/>
                  </a:cubicBezTo>
                  <a:lnTo>
                    <a:pt x="1716807" y="300038"/>
                  </a:lnTo>
                  <a:lnTo>
                    <a:pt x="1716807" y="499281"/>
                  </a:lnTo>
                  <a:lnTo>
                    <a:pt x="1564444" y="499281"/>
                  </a:lnTo>
                  <a:close/>
                  <a:moveTo>
                    <a:pt x="1066800" y="8372"/>
                  </a:moveTo>
                  <a:lnTo>
                    <a:pt x="1473324" y="8372"/>
                  </a:lnTo>
                  <a:lnTo>
                    <a:pt x="1473324" y="113184"/>
                  </a:lnTo>
                  <a:lnTo>
                    <a:pt x="1218828" y="113184"/>
                  </a:lnTo>
                  <a:lnTo>
                    <a:pt x="1218828" y="191207"/>
                  </a:lnTo>
                  <a:lnTo>
                    <a:pt x="1454906" y="191207"/>
                  </a:lnTo>
                  <a:lnTo>
                    <a:pt x="1454906" y="291331"/>
                  </a:lnTo>
                  <a:lnTo>
                    <a:pt x="1218828" y="291331"/>
                  </a:lnTo>
                  <a:lnTo>
                    <a:pt x="1218828" y="388107"/>
                  </a:lnTo>
                  <a:lnTo>
                    <a:pt x="1480691" y="388107"/>
                  </a:lnTo>
                  <a:lnTo>
                    <a:pt x="1480691" y="499281"/>
                  </a:lnTo>
                  <a:lnTo>
                    <a:pt x="1066800" y="499281"/>
                  </a:lnTo>
                  <a:close/>
                  <a:moveTo>
                    <a:pt x="496639" y="8372"/>
                  </a:moveTo>
                  <a:lnTo>
                    <a:pt x="638286" y="8372"/>
                  </a:lnTo>
                  <a:lnTo>
                    <a:pt x="823131" y="279967"/>
                  </a:lnTo>
                  <a:lnTo>
                    <a:pt x="823131" y="8372"/>
                  </a:lnTo>
                  <a:lnTo>
                    <a:pt x="966118" y="8372"/>
                  </a:lnTo>
                  <a:lnTo>
                    <a:pt x="966118" y="499281"/>
                  </a:lnTo>
                  <a:lnTo>
                    <a:pt x="823131" y="499281"/>
                  </a:lnTo>
                  <a:lnTo>
                    <a:pt x="639291" y="229737"/>
                  </a:lnTo>
                  <a:lnTo>
                    <a:pt x="639291" y="499281"/>
                  </a:lnTo>
                  <a:lnTo>
                    <a:pt x="496639" y="499281"/>
                  </a:lnTo>
                  <a:close/>
                  <a:moveTo>
                    <a:pt x="0" y="8372"/>
                  </a:moveTo>
                  <a:lnTo>
                    <a:pt x="406524" y="8372"/>
                  </a:lnTo>
                  <a:lnTo>
                    <a:pt x="406524" y="113184"/>
                  </a:lnTo>
                  <a:lnTo>
                    <a:pt x="152028" y="113184"/>
                  </a:lnTo>
                  <a:lnTo>
                    <a:pt x="152028" y="191207"/>
                  </a:lnTo>
                  <a:lnTo>
                    <a:pt x="388106" y="191207"/>
                  </a:lnTo>
                  <a:lnTo>
                    <a:pt x="388106" y="291331"/>
                  </a:lnTo>
                  <a:lnTo>
                    <a:pt x="152028" y="291331"/>
                  </a:lnTo>
                  <a:lnTo>
                    <a:pt x="152028" y="388107"/>
                  </a:lnTo>
                  <a:lnTo>
                    <a:pt x="413891" y="388107"/>
                  </a:lnTo>
                  <a:lnTo>
                    <a:pt x="413891" y="499281"/>
                  </a:lnTo>
                  <a:lnTo>
                    <a:pt x="0" y="499281"/>
                  </a:lnTo>
                  <a:close/>
                  <a:moveTo>
                    <a:pt x="2332099" y="0"/>
                  </a:moveTo>
                  <a:cubicBezTo>
                    <a:pt x="2386347" y="0"/>
                    <a:pt x="2426921" y="4911"/>
                    <a:pt x="2453822" y="14734"/>
                  </a:cubicBezTo>
                  <a:cubicBezTo>
                    <a:pt x="2480723" y="24557"/>
                    <a:pt x="2503047" y="39793"/>
                    <a:pt x="2520795" y="60443"/>
                  </a:cubicBezTo>
                  <a:cubicBezTo>
                    <a:pt x="2538543" y="81093"/>
                    <a:pt x="2551881" y="107268"/>
                    <a:pt x="2560811" y="138968"/>
                  </a:cubicBezTo>
                  <a:lnTo>
                    <a:pt x="2414476" y="165088"/>
                  </a:lnTo>
                  <a:cubicBezTo>
                    <a:pt x="2408448" y="146559"/>
                    <a:pt x="2398235" y="132383"/>
                    <a:pt x="2383836" y="122560"/>
                  </a:cubicBezTo>
                  <a:cubicBezTo>
                    <a:pt x="2369437" y="112737"/>
                    <a:pt x="2351075" y="107826"/>
                    <a:pt x="2328751" y="107826"/>
                  </a:cubicBezTo>
                  <a:cubicBezTo>
                    <a:pt x="2295488" y="107826"/>
                    <a:pt x="2268978" y="119379"/>
                    <a:pt x="2249221" y="142484"/>
                  </a:cubicBezTo>
                  <a:cubicBezTo>
                    <a:pt x="2229464" y="165590"/>
                    <a:pt x="2219585" y="202146"/>
                    <a:pt x="2219585" y="252152"/>
                  </a:cubicBezTo>
                  <a:cubicBezTo>
                    <a:pt x="2219585" y="305284"/>
                    <a:pt x="2229575" y="343235"/>
                    <a:pt x="2249556" y="366006"/>
                  </a:cubicBezTo>
                  <a:cubicBezTo>
                    <a:pt x="2269536" y="388776"/>
                    <a:pt x="2297385" y="400162"/>
                    <a:pt x="2333104" y="400162"/>
                  </a:cubicBezTo>
                  <a:cubicBezTo>
                    <a:pt x="2350070" y="400162"/>
                    <a:pt x="2366255" y="397706"/>
                    <a:pt x="2381659" y="392795"/>
                  </a:cubicBezTo>
                  <a:cubicBezTo>
                    <a:pt x="2397063" y="387883"/>
                    <a:pt x="2414699" y="379512"/>
                    <a:pt x="2434567" y="367680"/>
                  </a:cubicBezTo>
                  <a:lnTo>
                    <a:pt x="2434567" y="321469"/>
                  </a:lnTo>
                  <a:lnTo>
                    <a:pt x="2333104" y="321469"/>
                  </a:lnTo>
                  <a:lnTo>
                    <a:pt x="2333104" y="219335"/>
                  </a:lnTo>
                  <a:lnTo>
                    <a:pt x="2567508" y="219335"/>
                  </a:lnTo>
                  <a:lnTo>
                    <a:pt x="2567508" y="428625"/>
                  </a:lnTo>
                  <a:cubicBezTo>
                    <a:pt x="2522637" y="459209"/>
                    <a:pt x="2482955" y="480027"/>
                    <a:pt x="2448464" y="491077"/>
                  </a:cubicBezTo>
                  <a:cubicBezTo>
                    <a:pt x="2413973" y="502128"/>
                    <a:pt x="2373064" y="507653"/>
                    <a:pt x="2325737" y="507653"/>
                  </a:cubicBezTo>
                  <a:cubicBezTo>
                    <a:pt x="2267471" y="507653"/>
                    <a:pt x="2219976" y="497718"/>
                    <a:pt x="2183253" y="477850"/>
                  </a:cubicBezTo>
                  <a:cubicBezTo>
                    <a:pt x="2146529" y="457981"/>
                    <a:pt x="2118066" y="428402"/>
                    <a:pt x="2097862" y="389111"/>
                  </a:cubicBezTo>
                  <a:cubicBezTo>
                    <a:pt x="2077659" y="349821"/>
                    <a:pt x="2067557" y="304726"/>
                    <a:pt x="2067557" y="253826"/>
                  </a:cubicBezTo>
                  <a:cubicBezTo>
                    <a:pt x="2067557" y="200248"/>
                    <a:pt x="2078608" y="153646"/>
                    <a:pt x="2100709" y="114021"/>
                  </a:cubicBezTo>
                  <a:cubicBezTo>
                    <a:pt x="2122810" y="74395"/>
                    <a:pt x="2155180" y="44314"/>
                    <a:pt x="2197819" y="23775"/>
                  </a:cubicBezTo>
                  <a:cubicBezTo>
                    <a:pt x="2231082" y="7925"/>
                    <a:pt x="2275842" y="0"/>
                    <a:pt x="23320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053D0694-84ED-41E3-B9E2-59912B7245D9}"/>
              </a:ext>
            </a:extLst>
          </p:cNvPr>
          <p:cNvGrpSpPr/>
          <p:nvPr/>
        </p:nvGrpSpPr>
        <p:grpSpPr>
          <a:xfrm>
            <a:off x="3898088" y="1026616"/>
            <a:ext cx="4210121" cy="2047282"/>
            <a:chOff x="3897923" y="1031874"/>
            <a:chExt cx="4210121" cy="2047282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45093142-4C00-4C99-99C5-C988AAE06B9E}"/>
                </a:ext>
              </a:extLst>
            </p:cNvPr>
            <p:cNvGrpSpPr/>
            <p:nvPr/>
          </p:nvGrpSpPr>
          <p:grpSpPr>
            <a:xfrm>
              <a:off x="5168336" y="2675460"/>
              <a:ext cx="889638" cy="290596"/>
              <a:chOff x="7043344" y="4372891"/>
              <a:chExt cx="4350569" cy="1421092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00080F0-F09F-4D70-AD36-4F8957A000F8}"/>
                  </a:ext>
                </a:extLst>
              </p:cNvPr>
              <p:cNvGrpSpPr/>
              <p:nvPr/>
            </p:nvGrpSpPr>
            <p:grpSpPr>
              <a:xfrm>
                <a:off x="7043344" y="5312954"/>
                <a:ext cx="776031" cy="481029"/>
                <a:chOff x="6750212" y="5635934"/>
                <a:chExt cx="776031" cy="481029"/>
              </a:xfrm>
            </p:grpSpPr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B06EC529-CDA6-4074-A561-991BC0F0C23C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D736C43-8CF3-42F9-873F-16A31AF18C0C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9E4BB500-C3B7-4D6B-9A9A-4CCB9F5F106C}"/>
                  </a:ext>
                </a:extLst>
              </p:cNvPr>
              <p:cNvGrpSpPr/>
              <p:nvPr/>
            </p:nvGrpSpPr>
            <p:grpSpPr>
              <a:xfrm>
                <a:off x="8336496" y="4372891"/>
                <a:ext cx="3057417" cy="1103919"/>
                <a:chOff x="9420733" y="4325657"/>
                <a:chExt cx="3057417" cy="1103919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D7EAED47-21B7-4EBE-9DCB-96DBBD60745F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08D6C4A-6840-4E0A-8A7E-19BE898C5F86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EA150761-B367-4FB9-AE5F-DA519178F8F4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247196F1-C911-40D7-980E-49D7EFEFC646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0853C1B9-EDC4-4C8D-9117-EE77F66AE2AF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97D1FE89-178E-4670-AD8F-C22444AB193C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A59E26FD-3CC4-489C-9F17-5CEF282ACDCC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7FA5CD82-CAFA-4F4D-9D78-67EAB3E5EF36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E5AB53D0-8C69-49A7-868B-D7C44AC0163E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ABCB598C-08D6-4205-9F56-8441D3A12281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4199891C-2578-4547-BBB4-540AC3D1F924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199E6C7D-E89E-4BDA-945F-75DDEECC6688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DCAF6764-EA4A-4940-AA5A-1C261E6E8F97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0481E25B-647F-4BB9-AD8D-9F23B19A6EDF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97323EEB-E4D5-43F3-9D60-4CA96F7EB2F9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FA17A54B-43A5-4E73-A030-F52711F22268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8A914D79-72EB-4438-B677-710C24BBAC3E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A8DBF174-0241-44A8-9E09-DD71500B6FE2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7F7B10F1-4DFD-43C0-B23C-F6126FC4226D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52BB4B7C-28B7-486F-A07A-180B23BB38D6}"/>
                </a:ext>
              </a:extLst>
            </p:cNvPr>
            <p:cNvGrpSpPr/>
            <p:nvPr/>
          </p:nvGrpSpPr>
          <p:grpSpPr>
            <a:xfrm>
              <a:off x="5965052" y="2433337"/>
              <a:ext cx="558739" cy="605292"/>
              <a:chOff x="5952737" y="2434153"/>
              <a:chExt cx="558739" cy="605292"/>
            </a:xfrm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D67BB8B6-B9AE-42AC-874B-0BCADAAFB7E5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65395C84-BF12-40E7-A0AC-5AC3DEA50318}"/>
                  </a:ext>
                </a:extLst>
              </p:cNvPr>
              <p:cNvGrpSpPr/>
              <p:nvPr/>
            </p:nvGrpSpPr>
            <p:grpSpPr>
              <a:xfrm>
                <a:off x="5952737" y="2434153"/>
                <a:ext cx="558739" cy="605292"/>
                <a:chOff x="5190450" y="2297521"/>
                <a:chExt cx="728990" cy="789729"/>
              </a:xfrm>
            </p:grpSpPr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B4D76240-527F-4B84-AE63-38B07E15C112}"/>
                    </a:ext>
                  </a:extLst>
                </p:cNvPr>
                <p:cNvSpPr/>
                <p:nvPr/>
              </p:nvSpPr>
              <p:spPr>
                <a:xfrm rot="21167348">
                  <a:off x="5190450" y="2297521"/>
                  <a:ext cx="728990" cy="442460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73AE1DAD-1A08-4216-AC01-76A7D3EB1109}"/>
                    </a:ext>
                  </a:extLst>
                </p:cNvPr>
                <p:cNvSpPr/>
                <p:nvPr/>
              </p:nvSpPr>
              <p:spPr>
                <a:xfrm>
                  <a:off x="5564527" y="2682035"/>
                  <a:ext cx="96581" cy="40521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6B1429CF-2CFD-4FA7-93F4-5F16C02AFC9B}"/>
                </a:ext>
              </a:extLst>
            </p:cNvPr>
            <p:cNvGrpSpPr/>
            <p:nvPr/>
          </p:nvGrpSpPr>
          <p:grpSpPr>
            <a:xfrm>
              <a:off x="6368343" y="2591762"/>
              <a:ext cx="390205" cy="446868"/>
              <a:chOff x="6039439" y="2523241"/>
              <a:chExt cx="450750" cy="51620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39DFF847-E025-4539-BA2D-407D788BE3FA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B881F9A-FC37-4261-9C8A-689ABE08FE16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36EA6A88-664D-4BC6-98E3-4CC0BF5ABE74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F824DEA-C317-4E8F-8975-AD74B1A75DB7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BCDFE66F-3D06-4DF7-991A-9FD06E3320CF}"/>
                </a:ext>
              </a:extLst>
            </p:cNvPr>
            <p:cNvGrpSpPr/>
            <p:nvPr/>
          </p:nvGrpSpPr>
          <p:grpSpPr>
            <a:xfrm>
              <a:off x="6657917" y="2647437"/>
              <a:ext cx="341590" cy="391193"/>
              <a:chOff x="6039439" y="2523241"/>
              <a:chExt cx="450750" cy="516205"/>
            </a:xfrm>
          </p:grpSpPr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AAA9F38-D494-403E-A44D-CA781EA6900B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B3D37D85-D9A9-46A8-9ACF-5723ABDC621D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754C3ED7-5605-4ED3-B92F-AB5CBC532DCA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3E286AEA-515B-4293-B197-12F237989AED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Graphic 44">
              <a:extLst>
                <a:ext uri="{FF2B5EF4-FFF2-40B4-BE49-F238E27FC236}">
                  <a16:creationId xmlns:a16="http://schemas.microsoft.com/office/drawing/2014/main" id="{1A073040-7F3F-407A-97D8-C89A91B38318}"/>
                </a:ext>
              </a:extLst>
            </p:cNvPr>
            <p:cNvGrpSpPr/>
            <p:nvPr/>
          </p:nvGrpSpPr>
          <p:grpSpPr>
            <a:xfrm>
              <a:off x="4565163" y="2042810"/>
              <a:ext cx="552236" cy="1036346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62CEA8B-B025-41A3-9DD6-0776E0D37594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17FB587-1F4F-4C8F-BC5F-EB3A55FF2F1D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6317DEA-9FD1-46F6-AE9E-C8217E92C2A9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44">
              <a:extLst>
                <a:ext uri="{FF2B5EF4-FFF2-40B4-BE49-F238E27FC236}">
                  <a16:creationId xmlns:a16="http://schemas.microsoft.com/office/drawing/2014/main" id="{EC78BFA3-06E2-49E9-B6C1-584B7FC05DCE}"/>
                </a:ext>
              </a:extLst>
            </p:cNvPr>
            <p:cNvGrpSpPr/>
            <p:nvPr/>
          </p:nvGrpSpPr>
          <p:grpSpPr>
            <a:xfrm>
              <a:off x="3897923" y="1157375"/>
              <a:ext cx="1006670" cy="1889153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D907D6-EE8C-4596-90FB-42E17C4BB064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62316A4-1AE7-4A64-8639-F6CFE6D6314D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0CF5566-4465-4A1B-8173-06CC0B1A0E6A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A47AAEF-C9BC-4FDC-BAE9-709B3759B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823" y="2866292"/>
              <a:ext cx="3918221" cy="212863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1BA6D2DC-33CF-4C4D-9346-1DD45FAB3C0A}"/>
                </a:ext>
              </a:extLst>
            </p:cNvPr>
            <p:cNvGrpSpPr/>
            <p:nvPr/>
          </p:nvGrpSpPr>
          <p:grpSpPr>
            <a:xfrm>
              <a:off x="6100204" y="1031874"/>
              <a:ext cx="647947" cy="647947"/>
              <a:chOff x="4266660" y="45289"/>
              <a:chExt cx="768290" cy="768290"/>
            </a:xfrm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2315C271-5D7C-46A3-945B-E5B214A1D0AE}"/>
                  </a:ext>
                </a:extLst>
              </p:cNvPr>
              <p:cNvSpPr/>
              <p:nvPr/>
            </p:nvSpPr>
            <p:spPr>
              <a:xfrm>
                <a:off x="4266660" y="45289"/>
                <a:ext cx="768290" cy="768290"/>
              </a:xfrm>
              <a:custGeom>
                <a:avLst/>
                <a:gdLst>
                  <a:gd name="connsiteX0" fmla="*/ 583092 w 768290"/>
                  <a:gd name="connsiteY0" fmla="*/ 51758 h 768290"/>
                  <a:gd name="connsiteX1" fmla="*/ 573387 w 768290"/>
                  <a:gd name="connsiteY1" fmla="*/ 131014 h 768290"/>
                  <a:gd name="connsiteX2" fmla="*/ 596031 w 768290"/>
                  <a:gd name="connsiteY2" fmla="*/ 164980 h 768290"/>
                  <a:gd name="connsiteX3" fmla="*/ 700357 w 768290"/>
                  <a:gd name="connsiteY3" fmla="*/ 188433 h 768290"/>
                  <a:gd name="connsiteX4" fmla="*/ 709253 w 768290"/>
                  <a:gd name="connsiteY4" fmla="*/ 215121 h 768290"/>
                  <a:gd name="connsiteX5" fmla="*/ 671243 w 768290"/>
                  <a:gd name="connsiteY5" fmla="*/ 265262 h 768290"/>
                  <a:gd name="connsiteX6" fmla="*/ 674478 w 768290"/>
                  <a:gd name="connsiteY6" fmla="*/ 293568 h 768290"/>
                  <a:gd name="connsiteX7" fmla="*/ 775569 w 768290"/>
                  <a:gd name="connsiteY7" fmla="*/ 388189 h 768290"/>
                  <a:gd name="connsiteX8" fmla="*/ 706827 w 768290"/>
                  <a:gd name="connsiteY8" fmla="*/ 417303 h 768290"/>
                  <a:gd name="connsiteX9" fmla="*/ 686609 w 768290"/>
                  <a:gd name="connsiteY9" fmla="*/ 463400 h 768290"/>
                  <a:gd name="connsiteX10" fmla="*/ 723002 w 768290"/>
                  <a:gd name="connsiteY10" fmla="*/ 580666 h 768290"/>
                  <a:gd name="connsiteX11" fmla="*/ 635659 w 768290"/>
                  <a:gd name="connsiteY11" fmla="*/ 571770 h 768290"/>
                  <a:gd name="connsiteX12" fmla="*/ 613015 w 768290"/>
                  <a:gd name="connsiteY12" fmla="*/ 587944 h 768290"/>
                  <a:gd name="connsiteX13" fmla="*/ 581474 w 768290"/>
                  <a:gd name="connsiteY13" fmla="*/ 719767 h 768290"/>
                  <a:gd name="connsiteX14" fmla="*/ 511115 w 768290"/>
                  <a:gd name="connsiteY14" fmla="*/ 670434 h 768290"/>
                  <a:gd name="connsiteX15" fmla="*/ 480384 w 768290"/>
                  <a:gd name="connsiteY15" fmla="*/ 673669 h 768290"/>
                  <a:gd name="connsiteX16" fmla="*/ 385762 w 768290"/>
                  <a:gd name="connsiteY16" fmla="*/ 773951 h 768290"/>
                  <a:gd name="connsiteX17" fmla="*/ 350179 w 768290"/>
                  <a:gd name="connsiteY17" fmla="*/ 692270 h 768290"/>
                  <a:gd name="connsiteX18" fmla="*/ 324299 w 768290"/>
                  <a:gd name="connsiteY18" fmla="*/ 680948 h 768290"/>
                  <a:gd name="connsiteX19" fmla="*/ 210269 w 768290"/>
                  <a:gd name="connsiteY19" fmla="*/ 716532 h 768290"/>
                  <a:gd name="connsiteX20" fmla="*/ 192477 w 768290"/>
                  <a:gd name="connsiteY20" fmla="*/ 701975 h 768290"/>
                  <a:gd name="connsiteX21" fmla="*/ 202182 w 768290"/>
                  <a:gd name="connsiteY21" fmla="*/ 637276 h 768290"/>
                  <a:gd name="connsiteX22" fmla="*/ 182772 w 768290"/>
                  <a:gd name="connsiteY22" fmla="*/ 609780 h 768290"/>
                  <a:gd name="connsiteX23" fmla="*/ 50950 w 768290"/>
                  <a:gd name="connsiteY23" fmla="*/ 579048 h 768290"/>
                  <a:gd name="connsiteX24" fmla="*/ 103517 w 768290"/>
                  <a:gd name="connsiteY24" fmla="*/ 508689 h 768290"/>
                  <a:gd name="connsiteX25" fmla="*/ 101091 w 768290"/>
                  <a:gd name="connsiteY25" fmla="*/ 480384 h 768290"/>
                  <a:gd name="connsiteX26" fmla="*/ 0 w 768290"/>
                  <a:gd name="connsiteY26" fmla="*/ 385763 h 768290"/>
                  <a:gd name="connsiteX27" fmla="*/ 73594 w 768290"/>
                  <a:gd name="connsiteY27" fmla="*/ 354222 h 768290"/>
                  <a:gd name="connsiteX28" fmla="*/ 91386 w 768290"/>
                  <a:gd name="connsiteY28" fmla="*/ 315403 h 768290"/>
                  <a:gd name="connsiteX29" fmla="*/ 53376 w 768290"/>
                  <a:gd name="connsiteY29" fmla="*/ 192477 h 768290"/>
                  <a:gd name="connsiteX30" fmla="*/ 140718 w 768290"/>
                  <a:gd name="connsiteY30" fmla="*/ 202182 h 768290"/>
                  <a:gd name="connsiteX31" fmla="*/ 164171 w 768290"/>
                  <a:gd name="connsiteY31" fmla="*/ 184390 h 768290"/>
                  <a:gd name="connsiteX32" fmla="*/ 195712 w 768290"/>
                  <a:gd name="connsiteY32" fmla="*/ 50950 h 768290"/>
                  <a:gd name="connsiteX33" fmla="*/ 257984 w 768290"/>
                  <a:gd name="connsiteY33" fmla="*/ 97856 h 768290"/>
                  <a:gd name="connsiteX34" fmla="*/ 303272 w 768290"/>
                  <a:gd name="connsiteY34" fmla="*/ 93004 h 768290"/>
                  <a:gd name="connsiteX35" fmla="*/ 389806 w 768290"/>
                  <a:gd name="connsiteY35" fmla="*/ 0 h 768290"/>
                  <a:gd name="connsiteX36" fmla="*/ 422155 w 768290"/>
                  <a:gd name="connsiteY36" fmla="*/ 74403 h 768290"/>
                  <a:gd name="connsiteX37" fmla="*/ 457739 w 768290"/>
                  <a:gd name="connsiteY37" fmla="*/ 91386 h 768290"/>
                  <a:gd name="connsiteX38" fmla="*/ 583092 w 768290"/>
                  <a:gd name="connsiteY38" fmla="*/ 51758 h 76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68290" h="768290">
                    <a:moveTo>
                      <a:pt x="583092" y="51758"/>
                    </a:moveTo>
                    <a:cubicBezTo>
                      <a:pt x="579857" y="80064"/>
                      <a:pt x="579048" y="105943"/>
                      <a:pt x="573387" y="131014"/>
                    </a:cubicBezTo>
                    <a:cubicBezTo>
                      <a:pt x="567726" y="153658"/>
                      <a:pt x="576622" y="160937"/>
                      <a:pt x="596031" y="164980"/>
                    </a:cubicBezTo>
                    <a:cubicBezTo>
                      <a:pt x="630807" y="172259"/>
                      <a:pt x="665582" y="183581"/>
                      <a:pt x="700357" y="188433"/>
                    </a:cubicBezTo>
                    <a:cubicBezTo>
                      <a:pt x="727854" y="192477"/>
                      <a:pt x="719766" y="202182"/>
                      <a:pt x="709253" y="215121"/>
                    </a:cubicBezTo>
                    <a:cubicBezTo>
                      <a:pt x="696313" y="232104"/>
                      <a:pt x="684991" y="249896"/>
                      <a:pt x="671243" y="265262"/>
                    </a:cubicBezTo>
                    <a:cubicBezTo>
                      <a:pt x="660729" y="277393"/>
                      <a:pt x="663156" y="283863"/>
                      <a:pt x="674478" y="293568"/>
                    </a:cubicBezTo>
                    <a:cubicBezTo>
                      <a:pt x="707636" y="323491"/>
                      <a:pt x="739985" y="355031"/>
                      <a:pt x="775569" y="388189"/>
                    </a:cubicBezTo>
                    <a:cubicBezTo>
                      <a:pt x="752115" y="398702"/>
                      <a:pt x="730280" y="410833"/>
                      <a:pt x="706827" y="417303"/>
                    </a:cubicBezTo>
                    <a:cubicBezTo>
                      <a:pt x="679330" y="425390"/>
                      <a:pt x="677713" y="439138"/>
                      <a:pt x="686609" y="463400"/>
                    </a:cubicBezTo>
                    <a:cubicBezTo>
                      <a:pt x="700357" y="500602"/>
                      <a:pt x="710062" y="539421"/>
                      <a:pt x="723002" y="580666"/>
                    </a:cubicBezTo>
                    <a:cubicBezTo>
                      <a:pt x="692270" y="577431"/>
                      <a:pt x="663156" y="576622"/>
                      <a:pt x="635659" y="571770"/>
                    </a:cubicBezTo>
                    <a:cubicBezTo>
                      <a:pt x="619484" y="569343"/>
                      <a:pt x="616250" y="572578"/>
                      <a:pt x="613015" y="587944"/>
                    </a:cubicBezTo>
                    <a:cubicBezTo>
                      <a:pt x="604119" y="631615"/>
                      <a:pt x="591988" y="675287"/>
                      <a:pt x="581474" y="719767"/>
                    </a:cubicBezTo>
                    <a:cubicBezTo>
                      <a:pt x="554786" y="707636"/>
                      <a:pt x="533759" y="687417"/>
                      <a:pt x="511115" y="670434"/>
                    </a:cubicBezTo>
                    <a:cubicBezTo>
                      <a:pt x="497367" y="659921"/>
                      <a:pt x="490897" y="661538"/>
                      <a:pt x="480384" y="673669"/>
                    </a:cubicBezTo>
                    <a:cubicBezTo>
                      <a:pt x="449652" y="706827"/>
                      <a:pt x="418112" y="739176"/>
                      <a:pt x="385762" y="773951"/>
                    </a:cubicBezTo>
                    <a:cubicBezTo>
                      <a:pt x="372823" y="744837"/>
                      <a:pt x="359883" y="719767"/>
                      <a:pt x="350179" y="692270"/>
                    </a:cubicBezTo>
                    <a:cubicBezTo>
                      <a:pt x="344517" y="676904"/>
                      <a:pt x="338048" y="676095"/>
                      <a:pt x="324299" y="680948"/>
                    </a:cubicBezTo>
                    <a:cubicBezTo>
                      <a:pt x="286289" y="693887"/>
                      <a:pt x="248279" y="704401"/>
                      <a:pt x="210269" y="716532"/>
                    </a:cubicBezTo>
                    <a:cubicBezTo>
                      <a:pt x="195712" y="720575"/>
                      <a:pt x="190051" y="718149"/>
                      <a:pt x="192477" y="701975"/>
                    </a:cubicBezTo>
                    <a:cubicBezTo>
                      <a:pt x="196521" y="680139"/>
                      <a:pt x="197329" y="658303"/>
                      <a:pt x="202182" y="637276"/>
                    </a:cubicBezTo>
                    <a:cubicBezTo>
                      <a:pt x="206225" y="619484"/>
                      <a:pt x="200564" y="613015"/>
                      <a:pt x="182772" y="609780"/>
                    </a:cubicBezTo>
                    <a:cubicBezTo>
                      <a:pt x="139910" y="601692"/>
                      <a:pt x="97856" y="590370"/>
                      <a:pt x="50950" y="579048"/>
                    </a:cubicBezTo>
                    <a:cubicBezTo>
                      <a:pt x="69550" y="553978"/>
                      <a:pt x="85725" y="530525"/>
                      <a:pt x="103517" y="508689"/>
                    </a:cubicBezTo>
                    <a:cubicBezTo>
                      <a:pt x="112413" y="497367"/>
                      <a:pt x="112413" y="490088"/>
                      <a:pt x="101091" y="480384"/>
                    </a:cubicBezTo>
                    <a:cubicBezTo>
                      <a:pt x="67124" y="449652"/>
                      <a:pt x="33966" y="418112"/>
                      <a:pt x="0" y="385763"/>
                    </a:cubicBezTo>
                    <a:cubicBezTo>
                      <a:pt x="25879" y="374440"/>
                      <a:pt x="48524" y="361501"/>
                      <a:pt x="73594" y="354222"/>
                    </a:cubicBezTo>
                    <a:cubicBezTo>
                      <a:pt x="96238" y="346944"/>
                      <a:pt x="98665" y="336430"/>
                      <a:pt x="91386" y="315403"/>
                    </a:cubicBezTo>
                    <a:cubicBezTo>
                      <a:pt x="77638" y="275776"/>
                      <a:pt x="66316" y="236148"/>
                      <a:pt x="53376" y="192477"/>
                    </a:cubicBezTo>
                    <a:cubicBezTo>
                      <a:pt x="84108" y="195712"/>
                      <a:pt x="112413" y="198947"/>
                      <a:pt x="140718" y="202182"/>
                    </a:cubicBezTo>
                    <a:cubicBezTo>
                      <a:pt x="154467" y="203799"/>
                      <a:pt x="160937" y="200564"/>
                      <a:pt x="164171" y="184390"/>
                    </a:cubicBezTo>
                    <a:cubicBezTo>
                      <a:pt x="173067" y="140718"/>
                      <a:pt x="184390" y="97047"/>
                      <a:pt x="195712" y="50950"/>
                    </a:cubicBezTo>
                    <a:cubicBezTo>
                      <a:pt x="217547" y="67124"/>
                      <a:pt x="239383" y="80064"/>
                      <a:pt x="257984" y="97856"/>
                    </a:cubicBezTo>
                    <a:cubicBezTo>
                      <a:pt x="277393" y="115648"/>
                      <a:pt x="287907" y="109987"/>
                      <a:pt x="303272" y="93004"/>
                    </a:cubicBezTo>
                    <a:cubicBezTo>
                      <a:pt x="329960" y="62272"/>
                      <a:pt x="359074" y="33158"/>
                      <a:pt x="389806" y="0"/>
                    </a:cubicBezTo>
                    <a:cubicBezTo>
                      <a:pt x="401128" y="25879"/>
                      <a:pt x="412450" y="50141"/>
                      <a:pt x="422155" y="74403"/>
                    </a:cubicBezTo>
                    <a:cubicBezTo>
                      <a:pt x="428625" y="92195"/>
                      <a:pt x="437521" y="97856"/>
                      <a:pt x="457739" y="91386"/>
                    </a:cubicBezTo>
                    <a:cubicBezTo>
                      <a:pt x="497367" y="75212"/>
                      <a:pt x="538612" y="64698"/>
                      <a:pt x="583092" y="5175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C4D300B-8297-422C-A66F-2D7BE29D3E6E}"/>
                  </a:ext>
                </a:extLst>
              </p:cNvPr>
              <p:cNvSpPr/>
              <p:nvPr/>
            </p:nvSpPr>
            <p:spPr>
              <a:xfrm>
                <a:off x="4418684" y="198118"/>
                <a:ext cx="460974" cy="460974"/>
              </a:xfrm>
              <a:custGeom>
                <a:avLst/>
                <a:gdLst>
                  <a:gd name="connsiteX0" fmla="*/ 229695 w 460974"/>
                  <a:gd name="connsiteY0" fmla="*/ 463421 h 460974"/>
                  <a:gd name="connsiteX1" fmla="*/ 17 w 460974"/>
                  <a:gd name="connsiteY1" fmla="*/ 230507 h 460974"/>
                  <a:gd name="connsiteX2" fmla="*/ 240209 w 460974"/>
                  <a:gd name="connsiteY2" fmla="*/ 20 h 460974"/>
                  <a:gd name="connsiteX3" fmla="*/ 466652 w 460974"/>
                  <a:gd name="connsiteY3" fmla="*/ 235360 h 460974"/>
                  <a:gd name="connsiteX4" fmla="*/ 229695 w 460974"/>
                  <a:gd name="connsiteY4" fmla="*/ 463421 h 46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974" h="460974">
                    <a:moveTo>
                      <a:pt x="229695" y="463421"/>
                    </a:moveTo>
                    <a:cubicBezTo>
                      <a:pt x="112430" y="466655"/>
                      <a:pt x="-1601" y="369608"/>
                      <a:pt x="17" y="230507"/>
                    </a:cubicBezTo>
                    <a:cubicBezTo>
                      <a:pt x="1634" y="93833"/>
                      <a:pt x="110004" y="-1597"/>
                      <a:pt x="240209" y="20"/>
                    </a:cubicBezTo>
                    <a:cubicBezTo>
                      <a:pt x="363944" y="2446"/>
                      <a:pt x="469078" y="108390"/>
                      <a:pt x="466652" y="235360"/>
                    </a:cubicBezTo>
                    <a:cubicBezTo>
                      <a:pt x="462608" y="367991"/>
                      <a:pt x="354239" y="469082"/>
                      <a:pt x="229695" y="4634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F0297D4F-F4D6-4E3B-8DBD-1911B7017B03}"/>
              </a:ext>
            </a:extLst>
          </p:cNvPr>
          <p:cNvGrpSpPr/>
          <p:nvPr/>
        </p:nvGrpSpPr>
        <p:grpSpPr>
          <a:xfrm>
            <a:off x="5965311" y="2561066"/>
            <a:ext cx="3777367" cy="2936010"/>
            <a:chOff x="5965311" y="2561066"/>
            <a:chExt cx="3777367" cy="293601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E79BECCE-A9C2-4C40-9AB6-D52E30421E8C}"/>
                </a:ext>
              </a:extLst>
            </p:cNvPr>
            <p:cNvGrpSpPr/>
            <p:nvPr/>
          </p:nvGrpSpPr>
          <p:grpSpPr>
            <a:xfrm rot="5200220" flipH="1">
              <a:off x="6483191" y="2237588"/>
              <a:ext cx="2741608" cy="3777367"/>
              <a:chOff x="10544040" y="571910"/>
              <a:chExt cx="1744339" cy="2403337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D4FD325-67AC-4E52-8403-642F874C1904}"/>
                  </a:ext>
                </a:extLst>
              </p:cNvPr>
              <p:cNvSpPr/>
              <p:nvPr/>
            </p:nvSpPr>
            <p:spPr>
              <a:xfrm>
                <a:off x="11216947" y="1624559"/>
                <a:ext cx="1067307" cy="384780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4187B3F-4D25-4AEF-A3CA-876DE6AC23B0}"/>
                  </a:ext>
                </a:extLst>
              </p:cNvPr>
              <p:cNvSpPr/>
              <p:nvPr/>
            </p:nvSpPr>
            <p:spPr>
              <a:xfrm>
                <a:off x="10544040" y="571910"/>
                <a:ext cx="1744339" cy="2403337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847236 w 1744338"/>
                  <a:gd name="connsiteY9" fmla="*/ 87206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1074637 w 1744338"/>
                  <a:gd name="connsiteY38" fmla="*/ 1525837 h 2403337"/>
                  <a:gd name="connsiteX39" fmla="*/ 1049443 w 1744338"/>
                  <a:gd name="connsiteY39" fmla="*/ 1527211 h 2403337"/>
                  <a:gd name="connsiteX40" fmla="*/ 821323 w 1744338"/>
                  <a:gd name="connsiteY40" fmla="*/ 1527211 h 2403337"/>
                  <a:gd name="connsiteX41" fmla="*/ 529531 w 1744338"/>
                  <a:gd name="connsiteY41" fmla="*/ 1524005 h 2403337"/>
                  <a:gd name="connsiteX42" fmla="*/ 516247 w 1744338"/>
                  <a:gd name="connsiteY42" fmla="*/ 1523547 h 2403337"/>
                  <a:gd name="connsiteX43" fmla="*/ 485556 w 1744338"/>
                  <a:gd name="connsiteY43" fmla="*/ 1525837 h 2403337"/>
                  <a:gd name="connsiteX44" fmla="*/ 416387 w 1744338"/>
                  <a:gd name="connsiteY44" fmla="*/ 1542786 h 2403337"/>
                  <a:gd name="connsiteX45" fmla="*/ 404935 w 1744338"/>
                  <a:gd name="connsiteY45" fmla="*/ 1553322 h 2403337"/>
                  <a:gd name="connsiteX46" fmla="*/ 259727 w 1744338"/>
                  <a:gd name="connsiteY46" fmla="*/ 1858397 h 2403337"/>
                  <a:gd name="connsiteX47" fmla="*/ 272095 w 1744338"/>
                  <a:gd name="connsiteY47" fmla="*/ 1875346 h 2403337"/>
                  <a:gd name="connsiteX48" fmla="*/ 298663 w 1744338"/>
                  <a:gd name="connsiteY48" fmla="*/ 1876262 h 2403337"/>
                  <a:gd name="connsiteX49" fmla="*/ 301869 w 1744338"/>
                  <a:gd name="connsiteY49" fmla="*/ 1877636 h 2403337"/>
                  <a:gd name="connsiteX50" fmla="*/ 250107 w 1744338"/>
                  <a:gd name="connsiteY50" fmla="*/ 1914740 h 2403337"/>
                  <a:gd name="connsiteX51" fmla="*/ 238197 w 1744338"/>
                  <a:gd name="connsiteY51" fmla="*/ 1930773 h 2403337"/>
                  <a:gd name="connsiteX52" fmla="*/ 206590 w 1744338"/>
                  <a:gd name="connsiteY52" fmla="*/ 2211113 h 2403337"/>
                  <a:gd name="connsiteX53" fmla="*/ 207965 w 1744338"/>
                  <a:gd name="connsiteY53" fmla="*/ 2215235 h 2403337"/>
                  <a:gd name="connsiteX54" fmla="*/ 244610 w 1744338"/>
                  <a:gd name="connsiteY54" fmla="*/ 2193248 h 2403337"/>
                  <a:gd name="connsiteX55" fmla="*/ 213003 w 1744338"/>
                  <a:gd name="connsiteY55" fmla="*/ 2275243 h 2403337"/>
                  <a:gd name="connsiteX56" fmla="*/ 207049 w 1744338"/>
                  <a:gd name="connsiteY56" fmla="*/ 2310056 h 2403337"/>
                  <a:gd name="connsiteX57" fmla="*/ 208423 w 1744338"/>
                  <a:gd name="connsiteY57" fmla="*/ 2393425 h 2403337"/>
                  <a:gd name="connsiteX58" fmla="*/ 197887 w 1744338"/>
                  <a:gd name="connsiteY58" fmla="*/ 2402587 h 2403337"/>
                  <a:gd name="connsiteX59" fmla="*/ 162616 w 1744338"/>
                  <a:gd name="connsiteY59" fmla="*/ 2401670 h 2403337"/>
                  <a:gd name="connsiteX60" fmla="*/ 158493 w 1744338"/>
                  <a:gd name="connsiteY60" fmla="*/ 2398922 h 2403337"/>
                  <a:gd name="connsiteX61" fmla="*/ 155744 w 1744338"/>
                  <a:gd name="connsiteY61" fmla="*/ 2387470 h 2403337"/>
                  <a:gd name="connsiteX62" fmla="*/ 152538 w 1744338"/>
                  <a:gd name="connsiteY62" fmla="*/ 2183628 h 2403337"/>
                  <a:gd name="connsiteX63" fmla="*/ 208881 w 1744338"/>
                  <a:gd name="connsiteY63" fmla="*/ 1846946 h 2403337"/>
                  <a:gd name="connsiteX64" fmla="*/ 301411 w 1744338"/>
                  <a:gd name="connsiteY64" fmla="*/ 1630736 h 2403337"/>
                  <a:gd name="connsiteX65" fmla="*/ 305076 w 1744338"/>
                  <a:gd name="connsiteY65" fmla="*/ 1595006 h 2403337"/>
                  <a:gd name="connsiteX66" fmla="*/ 290876 w 1744338"/>
                  <a:gd name="connsiteY66" fmla="*/ 1528128 h 2403337"/>
                  <a:gd name="connsiteX67" fmla="*/ 278508 w 1744338"/>
                  <a:gd name="connsiteY67" fmla="*/ 1505224 h 2403337"/>
                  <a:gd name="connsiteX68" fmla="*/ 127802 w 1744338"/>
                  <a:gd name="connsiteY68" fmla="*/ 1332989 h 2403337"/>
                  <a:gd name="connsiteX69" fmla="*/ 65046 w 1744338"/>
                  <a:gd name="connsiteY69" fmla="*/ 1218013 h 2403337"/>
                  <a:gd name="connsiteX70" fmla="*/ 0 w 1744338"/>
                  <a:gd name="connsiteY70" fmla="*/ 870336 h 2403337"/>
                  <a:gd name="connsiteX71" fmla="*/ 149790 w 1744338"/>
                  <a:gd name="connsiteY71" fmla="*/ 418678 h 2403337"/>
                  <a:gd name="connsiteX72" fmla="*/ 161699 w 1744338"/>
                  <a:gd name="connsiteY72" fmla="*/ 410890 h 2403337"/>
                  <a:gd name="connsiteX73" fmla="*/ 178190 w 1744338"/>
                  <a:gd name="connsiteY73" fmla="*/ 534570 h 2403337"/>
                  <a:gd name="connsiteX74" fmla="*/ 259269 w 1744338"/>
                  <a:gd name="connsiteY74" fmla="*/ 1182741 h 2403337"/>
                  <a:gd name="connsiteX75" fmla="*/ 297289 w 1744338"/>
                  <a:gd name="connsiteY75" fmla="*/ 1486901 h 2403337"/>
                  <a:gd name="connsiteX76" fmla="*/ 301869 w 1744338"/>
                  <a:gd name="connsiteY76" fmla="*/ 1502476 h 2403337"/>
                  <a:gd name="connsiteX77" fmla="*/ 310573 w 1744338"/>
                  <a:gd name="connsiteY77" fmla="*/ 1532250 h 2403337"/>
                  <a:gd name="connsiteX78" fmla="*/ 322483 w 1744338"/>
                  <a:gd name="connsiteY78" fmla="*/ 1587677 h 2403337"/>
                  <a:gd name="connsiteX79" fmla="*/ 352715 w 1744338"/>
                  <a:gd name="connsiteY79" fmla="*/ 1536831 h 2403337"/>
                  <a:gd name="connsiteX80" fmla="*/ 534570 w 1744338"/>
                  <a:gd name="connsiteY80" fmla="*/ 1275272 h 2403337"/>
                  <a:gd name="connsiteX81" fmla="*/ 542815 w 1744338"/>
                  <a:gd name="connsiteY81" fmla="*/ 1234045 h 2403337"/>
                  <a:gd name="connsiteX82" fmla="*/ 523576 w 1744338"/>
                  <a:gd name="connsiteY82" fmla="*/ 1148386 h 2403337"/>
                  <a:gd name="connsiteX83" fmla="*/ 490595 w 1744338"/>
                  <a:gd name="connsiteY83" fmla="*/ 1080133 h 2403337"/>
                  <a:gd name="connsiteX84" fmla="*/ 450743 w 1744338"/>
                  <a:gd name="connsiteY84" fmla="*/ 1026539 h 2403337"/>
                  <a:gd name="connsiteX85" fmla="*/ 306450 w 1744338"/>
                  <a:gd name="connsiteY85" fmla="*/ 553809 h 2403337"/>
                  <a:gd name="connsiteX86" fmla="*/ 522660 w 1744338"/>
                  <a:gd name="connsiteY86" fmla="*/ 9161 h 2403337"/>
                  <a:gd name="connsiteX87" fmla="*/ 527699 w 1744338"/>
                  <a:gd name="connsiteY87" fmla="*/ 2290 h 2403337"/>
                  <a:gd name="connsiteX88" fmla="*/ 529989 w 1744338"/>
                  <a:gd name="connsiteY88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1074637 w 1744338"/>
                  <a:gd name="connsiteY38" fmla="*/ 1525837 h 2403337"/>
                  <a:gd name="connsiteX39" fmla="*/ 821323 w 1744338"/>
                  <a:gd name="connsiteY39" fmla="*/ 1527211 h 2403337"/>
                  <a:gd name="connsiteX40" fmla="*/ 529531 w 1744338"/>
                  <a:gd name="connsiteY40" fmla="*/ 1524005 h 2403337"/>
                  <a:gd name="connsiteX41" fmla="*/ 516247 w 1744338"/>
                  <a:gd name="connsiteY41" fmla="*/ 1523547 h 2403337"/>
                  <a:gd name="connsiteX42" fmla="*/ 485556 w 1744338"/>
                  <a:gd name="connsiteY42" fmla="*/ 1525837 h 2403337"/>
                  <a:gd name="connsiteX43" fmla="*/ 416387 w 1744338"/>
                  <a:gd name="connsiteY43" fmla="*/ 1542786 h 2403337"/>
                  <a:gd name="connsiteX44" fmla="*/ 404935 w 1744338"/>
                  <a:gd name="connsiteY44" fmla="*/ 1553322 h 2403337"/>
                  <a:gd name="connsiteX45" fmla="*/ 259727 w 1744338"/>
                  <a:gd name="connsiteY45" fmla="*/ 1858397 h 2403337"/>
                  <a:gd name="connsiteX46" fmla="*/ 272095 w 1744338"/>
                  <a:gd name="connsiteY46" fmla="*/ 1875346 h 2403337"/>
                  <a:gd name="connsiteX47" fmla="*/ 298663 w 1744338"/>
                  <a:gd name="connsiteY47" fmla="*/ 1876262 h 2403337"/>
                  <a:gd name="connsiteX48" fmla="*/ 301869 w 1744338"/>
                  <a:gd name="connsiteY48" fmla="*/ 1877636 h 2403337"/>
                  <a:gd name="connsiteX49" fmla="*/ 250107 w 1744338"/>
                  <a:gd name="connsiteY49" fmla="*/ 1914740 h 2403337"/>
                  <a:gd name="connsiteX50" fmla="*/ 238197 w 1744338"/>
                  <a:gd name="connsiteY50" fmla="*/ 1930773 h 2403337"/>
                  <a:gd name="connsiteX51" fmla="*/ 206590 w 1744338"/>
                  <a:gd name="connsiteY51" fmla="*/ 2211113 h 2403337"/>
                  <a:gd name="connsiteX52" fmla="*/ 207965 w 1744338"/>
                  <a:gd name="connsiteY52" fmla="*/ 2215235 h 2403337"/>
                  <a:gd name="connsiteX53" fmla="*/ 244610 w 1744338"/>
                  <a:gd name="connsiteY53" fmla="*/ 2193248 h 2403337"/>
                  <a:gd name="connsiteX54" fmla="*/ 213003 w 1744338"/>
                  <a:gd name="connsiteY54" fmla="*/ 2275243 h 2403337"/>
                  <a:gd name="connsiteX55" fmla="*/ 207049 w 1744338"/>
                  <a:gd name="connsiteY55" fmla="*/ 2310056 h 2403337"/>
                  <a:gd name="connsiteX56" fmla="*/ 208423 w 1744338"/>
                  <a:gd name="connsiteY56" fmla="*/ 2393425 h 2403337"/>
                  <a:gd name="connsiteX57" fmla="*/ 197887 w 1744338"/>
                  <a:gd name="connsiteY57" fmla="*/ 2402587 h 2403337"/>
                  <a:gd name="connsiteX58" fmla="*/ 162616 w 1744338"/>
                  <a:gd name="connsiteY58" fmla="*/ 2401670 h 2403337"/>
                  <a:gd name="connsiteX59" fmla="*/ 158493 w 1744338"/>
                  <a:gd name="connsiteY59" fmla="*/ 2398922 h 2403337"/>
                  <a:gd name="connsiteX60" fmla="*/ 155744 w 1744338"/>
                  <a:gd name="connsiteY60" fmla="*/ 2387470 h 2403337"/>
                  <a:gd name="connsiteX61" fmla="*/ 152538 w 1744338"/>
                  <a:gd name="connsiteY61" fmla="*/ 2183628 h 2403337"/>
                  <a:gd name="connsiteX62" fmla="*/ 208881 w 1744338"/>
                  <a:gd name="connsiteY62" fmla="*/ 1846946 h 2403337"/>
                  <a:gd name="connsiteX63" fmla="*/ 301411 w 1744338"/>
                  <a:gd name="connsiteY63" fmla="*/ 1630736 h 2403337"/>
                  <a:gd name="connsiteX64" fmla="*/ 305076 w 1744338"/>
                  <a:gd name="connsiteY64" fmla="*/ 1595006 h 2403337"/>
                  <a:gd name="connsiteX65" fmla="*/ 290876 w 1744338"/>
                  <a:gd name="connsiteY65" fmla="*/ 1528128 h 2403337"/>
                  <a:gd name="connsiteX66" fmla="*/ 278508 w 1744338"/>
                  <a:gd name="connsiteY66" fmla="*/ 1505224 h 2403337"/>
                  <a:gd name="connsiteX67" fmla="*/ 127802 w 1744338"/>
                  <a:gd name="connsiteY67" fmla="*/ 1332989 h 2403337"/>
                  <a:gd name="connsiteX68" fmla="*/ 65046 w 1744338"/>
                  <a:gd name="connsiteY68" fmla="*/ 1218013 h 2403337"/>
                  <a:gd name="connsiteX69" fmla="*/ 0 w 1744338"/>
                  <a:gd name="connsiteY69" fmla="*/ 870336 h 2403337"/>
                  <a:gd name="connsiteX70" fmla="*/ 149790 w 1744338"/>
                  <a:gd name="connsiteY70" fmla="*/ 418678 h 2403337"/>
                  <a:gd name="connsiteX71" fmla="*/ 161699 w 1744338"/>
                  <a:gd name="connsiteY71" fmla="*/ 410890 h 2403337"/>
                  <a:gd name="connsiteX72" fmla="*/ 178190 w 1744338"/>
                  <a:gd name="connsiteY72" fmla="*/ 534570 h 2403337"/>
                  <a:gd name="connsiteX73" fmla="*/ 259269 w 1744338"/>
                  <a:gd name="connsiteY73" fmla="*/ 1182741 h 2403337"/>
                  <a:gd name="connsiteX74" fmla="*/ 297289 w 1744338"/>
                  <a:gd name="connsiteY74" fmla="*/ 1486901 h 2403337"/>
                  <a:gd name="connsiteX75" fmla="*/ 301869 w 1744338"/>
                  <a:gd name="connsiteY75" fmla="*/ 1502476 h 2403337"/>
                  <a:gd name="connsiteX76" fmla="*/ 310573 w 1744338"/>
                  <a:gd name="connsiteY76" fmla="*/ 1532250 h 2403337"/>
                  <a:gd name="connsiteX77" fmla="*/ 322483 w 1744338"/>
                  <a:gd name="connsiteY77" fmla="*/ 1587677 h 2403337"/>
                  <a:gd name="connsiteX78" fmla="*/ 352715 w 1744338"/>
                  <a:gd name="connsiteY78" fmla="*/ 1536831 h 2403337"/>
                  <a:gd name="connsiteX79" fmla="*/ 534570 w 1744338"/>
                  <a:gd name="connsiteY79" fmla="*/ 1275272 h 2403337"/>
                  <a:gd name="connsiteX80" fmla="*/ 542815 w 1744338"/>
                  <a:gd name="connsiteY80" fmla="*/ 1234045 h 2403337"/>
                  <a:gd name="connsiteX81" fmla="*/ 523576 w 1744338"/>
                  <a:gd name="connsiteY81" fmla="*/ 1148386 h 2403337"/>
                  <a:gd name="connsiteX82" fmla="*/ 490595 w 1744338"/>
                  <a:gd name="connsiteY82" fmla="*/ 1080133 h 2403337"/>
                  <a:gd name="connsiteX83" fmla="*/ 450743 w 1744338"/>
                  <a:gd name="connsiteY83" fmla="*/ 1026539 h 2403337"/>
                  <a:gd name="connsiteX84" fmla="*/ 306450 w 1744338"/>
                  <a:gd name="connsiteY84" fmla="*/ 553809 h 2403337"/>
                  <a:gd name="connsiteX85" fmla="*/ 522660 w 1744338"/>
                  <a:gd name="connsiteY85" fmla="*/ 9161 h 2403337"/>
                  <a:gd name="connsiteX86" fmla="*/ 527699 w 1744338"/>
                  <a:gd name="connsiteY86" fmla="*/ 2290 h 2403337"/>
                  <a:gd name="connsiteX87" fmla="*/ 529989 w 1744338"/>
                  <a:gd name="connsiteY87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821323 w 1744338"/>
                  <a:gd name="connsiteY38" fmla="*/ 1527211 h 2403337"/>
                  <a:gd name="connsiteX39" fmla="*/ 529531 w 1744338"/>
                  <a:gd name="connsiteY39" fmla="*/ 1524005 h 2403337"/>
                  <a:gd name="connsiteX40" fmla="*/ 516247 w 1744338"/>
                  <a:gd name="connsiteY40" fmla="*/ 1523547 h 2403337"/>
                  <a:gd name="connsiteX41" fmla="*/ 485556 w 1744338"/>
                  <a:gd name="connsiteY41" fmla="*/ 1525837 h 2403337"/>
                  <a:gd name="connsiteX42" fmla="*/ 416387 w 1744338"/>
                  <a:gd name="connsiteY42" fmla="*/ 1542786 h 2403337"/>
                  <a:gd name="connsiteX43" fmla="*/ 404935 w 1744338"/>
                  <a:gd name="connsiteY43" fmla="*/ 1553322 h 2403337"/>
                  <a:gd name="connsiteX44" fmla="*/ 259727 w 1744338"/>
                  <a:gd name="connsiteY44" fmla="*/ 1858397 h 2403337"/>
                  <a:gd name="connsiteX45" fmla="*/ 272095 w 1744338"/>
                  <a:gd name="connsiteY45" fmla="*/ 1875346 h 2403337"/>
                  <a:gd name="connsiteX46" fmla="*/ 298663 w 1744338"/>
                  <a:gd name="connsiteY46" fmla="*/ 1876262 h 2403337"/>
                  <a:gd name="connsiteX47" fmla="*/ 301869 w 1744338"/>
                  <a:gd name="connsiteY47" fmla="*/ 1877636 h 2403337"/>
                  <a:gd name="connsiteX48" fmla="*/ 250107 w 1744338"/>
                  <a:gd name="connsiteY48" fmla="*/ 1914740 h 2403337"/>
                  <a:gd name="connsiteX49" fmla="*/ 238197 w 1744338"/>
                  <a:gd name="connsiteY49" fmla="*/ 1930773 h 2403337"/>
                  <a:gd name="connsiteX50" fmla="*/ 206590 w 1744338"/>
                  <a:gd name="connsiteY50" fmla="*/ 2211113 h 2403337"/>
                  <a:gd name="connsiteX51" fmla="*/ 207965 w 1744338"/>
                  <a:gd name="connsiteY51" fmla="*/ 2215235 h 2403337"/>
                  <a:gd name="connsiteX52" fmla="*/ 244610 w 1744338"/>
                  <a:gd name="connsiteY52" fmla="*/ 2193248 h 2403337"/>
                  <a:gd name="connsiteX53" fmla="*/ 213003 w 1744338"/>
                  <a:gd name="connsiteY53" fmla="*/ 2275243 h 2403337"/>
                  <a:gd name="connsiteX54" fmla="*/ 207049 w 1744338"/>
                  <a:gd name="connsiteY54" fmla="*/ 2310056 h 2403337"/>
                  <a:gd name="connsiteX55" fmla="*/ 208423 w 1744338"/>
                  <a:gd name="connsiteY55" fmla="*/ 2393425 h 2403337"/>
                  <a:gd name="connsiteX56" fmla="*/ 197887 w 1744338"/>
                  <a:gd name="connsiteY56" fmla="*/ 2402587 h 2403337"/>
                  <a:gd name="connsiteX57" fmla="*/ 162616 w 1744338"/>
                  <a:gd name="connsiteY57" fmla="*/ 2401670 h 2403337"/>
                  <a:gd name="connsiteX58" fmla="*/ 158493 w 1744338"/>
                  <a:gd name="connsiteY58" fmla="*/ 2398922 h 2403337"/>
                  <a:gd name="connsiteX59" fmla="*/ 155744 w 1744338"/>
                  <a:gd name="connsiteY59" fmla="*/ 2387470 h 2403337"/>
                  <a:gd name="connsiteX60" fmla="*/ 152538 w 1744338"/>
                  <a:gd name="connsiteY60" fmla="*/ 2183628 h 2403337"/>
                  <a:gd name="connsiteX61" fmla="*/ 208881 w 1744338"/>
                  <a:gd name="connsiteY61" fmla="*/ 1846946 h 2403337"/>
                  <a:gd name="connsiteX62" fmla="*/ 301411 w 1744338"/>
                  <a:gd name="connsiteY62" fmla="*/ 1630736 h 2403337"/>
                  <a:gd name="connsiteX63" fmla="*/ 305076 w 1744338"/>
                  <a:gd name="connsiteY63" fmla="*/ 1595006 h 2403337"/>
                  <a:gd name="connsiteX64" fmla="*/ 290876 w 1744338"/>
                  <a:gd name="connsiteY64" fmla="*/ 1528128 h 2403337"/>
                  <a:gd name="connsiteX65" fmla="*/ 278508 w 1744338"/>
                  <a:gd name="connsiteY65" fmla="*/ 1505224 h 2403337"/>
                  <a:gd name="connsiteX66" fmla="*/ 127802 w 1744338"/>
                  <a:gd name="connsiteY66" fmla="*/ 1332989 h 2403337"/>
                  <a:gd name="connsiteX67" fmla="*/ 65046 w 1744338"/>
                  <a:gd name="connsiteY67" fmla="*/ 1218013 h 2403337"/>
                  <a:gd name="connsiteX68" fmla="*/ 0 w 1744338"/>
                  <a:gd name="connsiteY68" fmla="*/ 870336 h 2403337"/>
                  <a:gd name="connsiteX69" fmla="*/ 149790 w 1744338"/>
                  <a:gd name="connsiteY69" fmla="*/ 418678 h 2403337"/>
                  <a:gd name="connsiteX70" fmla="*/ 161699 w 1744338"/>
                  <a:gd name="connsiteY70" fmla="*/ 410890 h 2403337"/>
                  <a:gd name="connsiteX71" fmla="*/ 178190 w 1744338"/>
                  <a:gd name="connsiteY71" fmla="*/ 534570 h 2403337"/>
                  <a:gd name="connsiteX72" fmla="*/ 259269 w 1744338"/>
                  <a:gd name="connsiteY72" fmla="*/ 1182741 h 2403337"/>
                  <a:gd name="connsiteX73" fmla="*/ 297289 w 1744338"/>
                  <a:gd name="connsiteY73" fmla="*/ 1486901 h 2403337"/>
                  <a:gd name="connsiteX74" fmla="*/ 301869 w 1744338"/>
                  <a:gd name="connsiteY74" fmla="*/ 1502476 h 2403337"/>
                  <a:gd name="connsiteX75" fmla="*/ 310573 w 1744338"/>
                  <a:gd name="connsiteY75" fmla="*/ 1532250 h 2403337"/>
                  <a:gd name="connsiteX76" fmla="*/ 322483 w 1744338"/>
                  <a:gd name="connsiteY76" fmla="*/ 1587677 h 2403337"/>
                  <a:gd name="connsiteX77" fmla="*/ 352715 w 1744338"/>
                  <a:gd name="connsiteY77" fmla="*/ 1536831 h 2403337"/>
                  <a:gd name="connsiteX78" fmla="*/ 534570 w 1744338"/>
                  <a:gd name="connsiteY78" fmla="*/ 1275272 h 2403337"/>
                  <a:gd name="connsiteX79" fmla="*/ 542815 w 1744338"/>
                  <a:gd name="connsiteY79" fmla="*/ 1234045 h 2403337"/>
                  <a:gd name="connsiteX80" fmla="*/ 523576 w 1744338"/>
                  <a:gd name="connsiteY80" fmla="*/ 1148386 h 2403337"/>
                  <a:gd name="connsiteX81" fmla="*/ 490595 w 1744338"/>
                  <a:gd name="connsiteY81" fmla="*/ 1080133 h 2403337"/>
                  <a:gd name="connsiteX82" fmla="*/ 450743 w 1744338"/>
                  <a:gd name="connsiteY82" fmla="*/ 1026539 h 2403337"/>
                  <a:gd name="connsiteX83" fmla="*/ 306450 w 1744338"/>
                  <a:gd name="connsiteY83" fmla="*/ 553809 h 2403337"/>
                  <a:gd name="connsiteX84" fmla="*/ 522660 w 1744338"/>
                  <a:gd name="connsiteY84" fmla="*/ 9161 h 2403337"/>
                  <a:gd name="connsiteX85" fmla="*/ 527699 w 1744338"/>
                  <a:gd name="connsiteY85" fmla="*/ 2290 h 2403337"/>
                  <a:gd name="connsiteX86" fmla="*/ 529989 w 1744338"/>
                  <a:gd name="connsiteY86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821323 w 1744338"/>
                  <a:gd name="connsiteY37" fmla="*/ 1527211 h 2403337"/>
                  <a:gd name="connsiteX38" fmla="*/ 529531 w 1744338"/>
                  <a:gd name="connsiteY38" fmla="*/ 1524005 h 2403337"/>
                  <a:gd name="connsiteX39" fmla="*/ 516247 w 1744338"/>
                  <a:gd name="connsiteY39" fmla="*/ 1523547 h 2403337"/>
                  <a:gd name="connsiteX40" fmla="*/ 485556 w 1744338"/>
                  <a:gd name="connsiteY40" fmla="*/ 1525837 h 2403337"/>
                  <a:gd name="connsiteX41" fmla="*/ 416387 w 1744338"/>
                  <a:gd name="connsiteY41" fmla="*/ 1542786 h 2403337"/>
                  <a:gd name="connsiteX42" fmla="*/ 404935 w 1744338"/>
                  <a:gd name="connsiteY42" fmla="*/ 1553322 h 2403337"/>
                  <a:gd name="connsiteX43" fmla="*/ 259727 w 1744338"/>
                  <a:gd name="connsiteY43" fmla="*/ 1858397 h 2403337"/>
                  <a:gd name="connsiteX44" fmla="*/ 272095 w 1744338"/>
                  <a:gd name="connsiteY44" fmla="*/ 1875346 h 2403337"/>
                  <a:gd name="connsiteX45" fmla="*/ 298663 w 1744338"/>
                  <a:gd name="connsiteY45" fmla="*/ 1876262 h 2403337"/>
                  <a:gd name="connsiteX46" fmla="*/ 301869 w 1744338"/>
                  <a:gd name="connsiteY46" fmla="*/ 1877636 h 2403337"/>
                  <a:gd name="connsiteX47" fmla="*/ 250107 w 1744338"/>
                  <a:gd name="connsiteY47" fmla="*/ 1914740 h 2403337"/>
                  <a:gd name="connsiteX48" fmla="*/ 238197 w 1744338"/>
                  <a:gd name="connsiteY48" fmla="*/ 1930773 h 2403337"/>
                  <a:gd name="connsiteX49" fmla="*/ 206590 w 1744338"/>
                  <a:gd name="connsiteY49" fmla="*/ 2211113 h 2403337"/>
                  <a:gd name="connsiteX50" fmla="*/ 207965 w 1744338"/>
                  <a:gd name="connsiteY50" fmla="*/ 2215235 h 2403337"/>
                  <a:gd name="connsiteX51" fmla="*/ 244610 w 1744338"/>
                  <a:gd name="connsiteY51" fmla="*/ 2193248 h 2403337"/>
                  <a:gd name="connsiteX52" fmla="*/ 213003 w 1744338"/>
                  <a:gd name="connsiteY52" fmla="*/ 2275243 h 2403337"/>
                  <a:gd name="connsiteX53" fmla="*/ 207049 w 1744338"/>
                  <a:gd name="connsiteY53" fmla="*/ 2310056 h 2403337"/>
                  <a:gd name="connsiteX54" fmla="*/ 208423 w 1744338"/>
                  <a:gd name="connsiteY54" fmla="*/ 2393425 h 2403337"/>
                  <a:gd name="connsiteX55" fmla="*/ 197887 w 1744338"/>
                  <a:gd name="connsiteY55" fmla="*/ 2402587 h 2403337"/>
                  <a:gd name="connsiteX56" fmla="*/ 162616 w 1744338"/>
                  <a:gd name="connsiteY56" fmla="*/ 2401670 h 2403337"/>
                  <a:gd name="connsiteX57" fmla="*/ 158493 w 1744338"/>
                  <a:gd name="connsiteY57" fmla="*/ 2398922 h 2403337"/>
                  <a:gd name="connsiteX58" fmla="*/ 155744 w 1744338"/>
                  <a:gd name="connsiteY58" fmla="*/ 2387470 h 2403337"/>
                  <a:gd name="connsiteX59" fmla="*/ 152538 w 1744338"/>
                  <a:gd name="connsiteY59" fmla="*/ 2183628 h 2403337"/>
                  <a:gd name="connsiteX60" fmla="*/ 208881 w 1744338"/>
                  <a:gd name="connsiteY60" fmla="*/ 1846946 h 2403337"/>
                  <a:gd name="connsiteX61" fmla="*/ 301411 w 1744338"/>
                  <a:gd name="connsiteY61" fmla="*/ 1630736 h 2403337"/>
                  <a:gd name="connsiteX62" fmla="*/ 305076 w 1744338"/>
                  <a:gd name="connsiteY62" fmla="*/ 1595006 h 2403337"/>
                  <a:gd name="connsiteX63" fmla="*/ 290876 w 1744338"/>
                  <a:gd name="connsiteY63" fmla="*/ 1528128 h 2403337"/>
                  <a:gd name="connsiteX64" fmla="*/ 278508 w 1744338"/>
                  <a:gd name="connsiteY64" fmla="*/ 1505224 h 2403337"/>
                  <a:gd name="connsiteX65" fmla="*/ 127802 w 1744338"/>
                  <a:gd name="connsiteY65" fmla="*/ 1332989 h 2403337"/>
                  <a:gd name="connsiteX66" fmla="*/ 65046 w 1744338"/>
                  <a:gd name="connsiteY66" fmla="*/ 1218013 h 2403337"/>
                  <a:gd name="connsiteX67" fmla="*/ 0 w 1744338"/>
                  <a:gd name="connsiteY67" fmla="*/ 870336 h 2403337"/>
                  <a:gd name="connsiteX68" fmla="*/ 149790 w 1744338"/>
                  <a:gd name="connsiteY68" fmla="*/ 418678 h 2403337"/>
                  <a:gd name="connsiteX69" fmla="*/ 161699 w 1744338"/>
                  <a:gd name="connsiteY69" fmla="*/ 410890 h 2403337"/>
                  <a:gd name="connsiteX70" fmla="*/ 178190 w 1744338"/>
                  <a:gd name="connsiteY70" fmla="*/ 534570 h 2403337"/>
                  <a:gd name="connsiteX71" fmla="*/ 259269 w 1744338"/>
                  <a:gd name="connsiteY71" fmla="*/ 1182741 h 2403337"/>
                  <a:gd name="connsiteX72" fmla="*/ 297289 w 1744338"/>
                  <a:gd name="connsiteY72" fmla="*/ 1486901 h 2403337"/>
                  <a:gd name="connsiteX73" fmla="*/ 301869 w 1744338"/>
                  <a:gd name="connsiteY73" fmla="*/ 1502476 h 2403337"/>
                  <a:gd name="connsiteX74" fmla="*/ 310573 w 1744338"/>
                  <a:gd name="connsiteY74" fmla="*/ 1532250 h 2403337"/>
                  <a:gd name="connsiteX75" fmla="*/ 322483 w 1744338"/>
                  <a:gd name="connsiteY75" fmla="*/ 1587677 h 2403337"/>
                  <a:gd name="connsiteX76" fmla="*/ 352715 w 1744338"/>
                  <a:gd name="connsiteY76" fmla="*/ 1536831 h 2403337"/>
                  <a:gd name="connsiteX77" fmla="*/ 534570 w 1744338"/>
                  <a:gd name="connsiteY77" fmla="*/ 1275272 h 2403337"/>
                  <a:gd name="connsiteX78" fmla="*/ 542815 w 1744338"/>
                  <a:gd name="connsiteY78" fmla="*/ 1234045 h 2403337"/>
                  <a:gd name="connsiteX79" fmla="*/ 523576 w 1744338"/>
                  <a:gd name="connsiteY79" fmla="*/ 1148386 h 2403337"/>
                  <a:gd name="connsiteX80" fmla="*/ 490595 w 1744338"/>
                  <a:gd name="connsiteY80" fmla="*/ 1080133 h 2403337"/>
                  <a:gd name="connsiteX81" fmla="*/ 450743 w 1744338"/>
                  <a:gd name="connsiteY81" fmla="*/ 1026539 h 2403337"/>
                  <a:gd name="connsiteX82" fmla="*/ 306450 w 1744338"/>
                  <a:gd name="connsiteY82" fmla="*/ 553809 h 2403337"/>
                  <a:gd name="connsiteX83" fmla="*/ 522660 w 1744338"/>
                  <a:gd name="connsiteY83" fmla="*/ 9161 h 2403337"/>
                  <a:gd name="connsiteX84" fmla="*/ 527699 w 1744338"/>
                  <a:gd name="connsiteY84" fmla="*/ 2290 h 2403337"/>
                  <a:gd name="connsiteX85" fmla="*/ 529989 w 1744338"/>
                  <a:gd name="connsiteY85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821323 w 1744338"/>
                  <a:gd name="connsiteY36" fmla="*/ 1527211 h 2403337"/>
                  <a:gd name="connsiteX37" fmla="*/ 529531 w 1744338"/>
                  <a:gd name="connsiteY37" fmla="*/ 1524005 h 2403337"/>
                  <a:gd name="connsiteX38" fmla="*/ 516247 w 1744338"/>
                  <a:gd name="connsiteY38" fmla="*/ 1523547 h 2403337"/>
                  <a:gd name="connsiteX39" fmla="*/ 485556 w 1744338"/>
                  <a:gd name="connsiteY39" fmla="*/ 1525837 h 2403337"/>
                  <a:gd name="connsiteX40" fmla="*/ 416387 w 1744338"/>
                  <a:gd name="connsiteY40" fmla="*/ 1542786 h 2403337"/>
                  <a:gd name="connsiteX41" fmla="*/ 404935 w 1744338"/>
                  <a:gd name="connsiteY41" fmla="*/ 1553322 h 2403337"/>
                  <a:gd name="connsiteX42" fmla="*/ 259727 w 1744338"/>
                  <a:gd name="connsiteY42" fmla="*/ 1858397 h 2403337"/>
                  <a:gd name="connsiteX43" fmla="*/ 272095 w 1744338"/>
                  <a:gd name="connsiteY43" fmla="*/ 1875346 h 2403337"/>
                  <a:gd name="connsiteX44" fmla="*/ 298663 w 1744338"/>
                  <a:gd name="connsiteY44" fmla="*/ 1876262 h 2403337"/>
                  <a:gd name="connsiteX45" fmla="*/ 301869 w 1744338"/>
                  <a:gd name="connsiteY45" fmla="*/ 1877636 h 2403337"/>
                  <a:gd name="connsiteX46" fmla="*/ 250107 w 1744338"/>
                  <a:gd name="connsiteY46" fmla="*/ 1914740 h 2403337"/>
                  <a:gd name="connsiteX47" fmla="*/ 238197 w 1744338"/>
                  <a:gd name="connsiteY47" fmla="*/ 1930773 h 2403337"/>
                  <a:gd name="connsiteX48" fmla="*/ 206590 w 1744338"/>
                  <a:gd name="connsiteY48" fmla="*/ 2211113 h 2403337"/>
                  <a:gd name="connsiteX49" fmla="*/ 207965 w 1744338"/>
                  <a:gd name="connsiteY49" fmla="*/ 2215235 h 2403337"/>
                  <a:gd name="connsiteX50" fmla="*/ 244610 w 1744338"/>
                  <a:gd name="connsiteY50" fmla="*/ 2193248 h 2403337"/>
                  <a:gd name="connsiteX51" fmla="*/ 213003 w 1744338"/>
                  <a:gd name="connsiteY51" fmla="*/ 2275243 h 2403337"/>
                  <a:gd name="connsiteX52" fmla="*/ 207049 w 1744338"/>
                  <a:gd name="connsiteY52" fmla="*/ 2310056 h 2403337"/>
                  <a:gd name="connsiteX53" fmla="*/ 208423 w 1744338"/>
                  <a:gd name="connsiteY53" fmla="*/ 2393425 h 2403337"/>
                  <a:gd name="connsiteX54" fmla="*/ 197887 w 1744338"/>
                  <a:gd name="connsiteY54" fmla="*/ 2402587 h 2403337"/>
                  <a:gd name="connsiteX55" fmla="*/ 162616 w 1744338"/>
                  <a:gd name="connsiteY55" fmla="*/ 2401670 h 2403337"/>
                  <a:gd name="connsiteX56" fmla="*/ 158493 w 1744338"/>
                  <a:gd name="connsiteY56" fmla="*/ 2398922 h 2403337"/>
                  <a:gd name="connsiteX57" fmla="*/ 155744 w 1744338"/>
                  <a:gd name="connsiteY57" fmla="*/ 2387470 h 2403337"/>
                  <a:gd name="connsiteX58" fmla="*/ 152538 w 1744338"/>
                  <a:gd name="connsiteY58" fmla="*/ 2183628 h 2403337"/>
                  <a:gd name="connsiteX59" fmla="*/ 208881 w 1744338"/>
                  <a:gd name="connsiteY59" fmla="*/ 1846946 h 2403337"/>
                  <a:gd name="connsiteX60" fmla="*/ 301411 w 1744338"/>
                  <a:gd name="connsiteY60" fmla="*/ 1630736 h 2403337"/>
                  <a:gd name="connsiteX61" fmla="*/ 305076 w 1744338"/>
                  <a:gd name="connsiteY61" fmla="*/ 1595006 h 2403337"/>
                  <a:gd name="connsiteX62" fmla="*/ 290876 w 1744338"/>
                  <a:gd name="connsiteY62" fmla="*/ 1528128 h 2403337"/>
                  <a:gd name="connsiteX63" fmla="*/ 278508 w 1744338"/>
                  <a:gd name="connsiteY63" fmla="*/ 1505224 h 2403337"/>
                  <a:gd name="connsiteX64" fmla="*/ 127802 w 1744338"/>
                  <a:gd name="connsiteY64" fmla="*/ 1332989 h 2403337"/>
                  <a:gd name="connsiteX65" fmla="*/ 65046 w 1744338"/>
                  <a:gd name="connsiteY65" fmla="*/ 1218013 h 2403337"/>
                  <a:gd name="connsiteX66" fmla="*/ 0 w 1744338"/>
                  <a:gd name="connsiteY66" fmla="*/ 870336 h 2403337"/>
                  <a:gd name="connsiteX67" fmla="*/ 149790 w 1744338"/>
                  <a:gd name="connsiteY67" fmla="*/ 418678 h 2403337"/>
                  <a:gd name="connsiteX68" fmla="*/ 161699 w 1744338"/>
                  <a:gd name="connsiteY68" fmla="*/ 410890 h 2403337"/>
                  <a:gd name="connsiteX69" fmla="*/ 178190 w 1744338"/>
                  <a:gd name="connsiteY69" fmla="*/ 534570 h 2403337"/>
                  <a:gd name="connsiteX70" fmla="*/ 259269 w 1744338"/>
                  <a:gd name="connsiteY70" fmla="*/ 1182741 h 2403337"/>
                  <a:gd name="connsiteX71" fmla="*/ 297289 w 1744338"/>
                  <a:gd name="connsiteY71" fmla="*/ 1486901 h 2403337"/>
                  <a:gd name="connsiteX72" fmla="*/ 301869 w 1744338"/>
                  <a:gd name="connsiteY72" fmla="*/ 1502476 h 2403337"/>
                  <a:gd name="connsiteX73" fmla="*/ 310573 w 1744338"/>
                  <a:gd name="connsiteY73" fmla="*/ 1532250 h 2403337"/>
                  <a:gd name="connsiteX74" fmla="*/ 322483 w 1744338"/>
                  <a:gd name="connsiteY74" fmla="*/ 1587677 h 2403337"/>
                  <a:gd name="connsiteX75" fmla="*/ 352715 w 1744338"/>
                  <a:gd name="connsiteY75" fmla="*/ 1536831 h 2403337"/>
                  <a:gd name="connsiteX76" fmla="*/ 534570 w 1744338"/>
                  <a:gd name="connsiteY76" fmla="*/ 1275272 h 2403337"/>
                  <a:gd name="connsiteX77" fmla="*/ 542815 w 1744338"/>
                  <a:gd name="connsiteY77" fmla="*/ 1234045 h 2403337"/>
                  <a:gd name="connsiteX78" fmla="*/ 523576 w 1744338"/>
                  <a:gd name="connsiteY78" fmla="*/ 1148386 h 2403337"/>
                  <a:gd name="connsiteX79" fmla="*/ 490595 w 1744338"/>
                  <a:gd name="connsiteY79" fmla="*/ 1080133 h 2403337"/>
                  <a:gd name="connsiteX80" fmla="*/ 450743 w 1744338"/>
                  <a:gd name="connsiteY80" fmla="*/ 1026539 h 2403337"/>
                  <a:gd name="connsiteX81" fmla="*/ 306450 w 1744338"/>
                  <a:gd name="connsiteY81" fmla="*/ 553809 h 2403337"/>
                  <a:gd name="connsiteX82" fmla="*/ 522660 w 1744338"/>
                  <a:gd name="connsiteY82" fmla="*/ 9161 h 2403337"/>
                  <a:gd name="connsiteX83" fmla="*/ 527699 w 1744338"/>
                  <a:gd name="connsiteY83" fmla="*/ 2290 h 2403337"/>
                  <a:gd name="connsiteX84" fmla="*/ 529989 w 1744338"/>
                  <a:gd name="connsiteY84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1167167 w 1744338"/>
                  <a:gd name="connsiteY34" fmla="*/ 1506140 h 2403337"/>
                  <a:gd name="connsiteX35" fmla="*/ 821323 w 1744338"/>
                  <a:gd name="connsiteY35" fmla="*/ 1527211 h 2403337"/>
                  <a:gd name="connsiteX36" fmla="*/ 529531 w 1744338"/>
                  <a:gd name="connsiteY36" fmla="*/ 1524005 h 2403337"/>
                  <a:gd name="connsiteX37" fmla="*/ 516247 w 1744338"/>
                  <a:gd name="connsiteY37" fmla="*/ 1523547 h 2403337"/>
                  <a:gd name="connsiteX38" fmla="*/ 485556 w 1744338"/>
                  <a:gd name="connsiteY38" fmla="*/ 1525837 h 2403337"/>
                  <a:gd name="connsiteX39" fmla="*/ 416387 w 1744338"/>
                  <a:gd name="connsiteY39" fmla="*/ 1542786 h 2403337"/>
                  <a:gd name="connsiteX40" fmla="*/ 404935 w 1744338"/>
                  <a:gd name="connsiteY40" fmla="*/ 1553322 h 2403337"/>
                  <a:gd name="connsiteX41" fmla="*/ 259727 w 1744338"/>
                  <a:gd name="connsiteY41" fmla="*/ 1858397 h 2403337"/>
                  <a:gd name="connsiteX42" fmla="*/ 272095 w 1744338"/>
                  <a:gd name="connsiteY42" fmla="*/ 1875346 h 2403337"/>
                  <a:gd name="connsiteX43" fmla="*/ 298663 w 1744338"/>
                  <a:gd name="connsiteY43" fmla="*/ 1876262 h 2403337"/>
                  <a:gd name="connsiteX44" fmla="*/ 301869 w 1744338"/>
                  <a:gd name="connsiteY44" fmla="*/ 1877636 h 2403337"/>
                  <a:gd name="connsiteX45" fmla="*/ 250107 w 1744338"/>
                  <a:gd name="connsiteY45" fmla="*/ 1914740 h 2403337"/>
                  <a:gd name="connsiteX46" fmla="*/ 238197 w 1744338"/>
                  <a:gd name="connsiteY46" fmla="*/ 1930773 h 2403337"/>
                  <a:gd name="connsiteX47" fmla="*/ 206590 w 1744338"/>
                  <a:gd name="connsiteY47" fmla="*/ 2211113 h 2403337"/>
                  <a:gd name="connsiteX48" fmla="*/ 207965 w 1744338"/>
                  <a:gd name="connsiteY48" fmla="*/ 2215235 h 2403337"/>
                  <a:gd name="connsiteX49" fmla="*/ 244610 w 1744338"/>
                  <a:gd name="connsiteY49" fmla="*/ 2193248 h 2403337"/>
                  <a:gd name="connsiteX50" fmla="*/ 213003 w 1744338"/>
                  <a:gd name="connsiteY50" fmla="*/ 2275243 h 2403337"/>
                  <a:gd name="connsiteX51" fmla="*/ 207049 w 1744338"/>
                  <a:gd name="connsiteY51" fmla="*/ 2310056 h 2403337"/>
                  <a:gd name="connsiteX52" fmla="*/ 208423 w 1744338"/>
                  <a:gd name="connsiteY52" fmla="*/ 2393425 h 2403337"/>
                  <a:gd name="connsiteX53" fmla="*/ 197887 w 1744338"/>
                  <a:gd name="connsiteY53" fmla="*/ 2402587 h 2403337"/>
                  <a:gd name="connsiteX54" fmla="*/ 162616 w 1744338"/>
                  <a:gd name="connsiteY54" fmla="*/ 2401670 h 2403337"/>
                  <a:gd name="connsiteX55" fmla="*/ 158493 w 1744338"/>
                  <a:gd name="connsiteY55" fmla="*/ 2398922 h 2403337"/>
                  <a:gd name="connsiteX56" fmla="*/ 155744 w 1744338"/>
                  <a:gd name="connsiteY56" fmla="*/ 2387470 h 2403337"/>
                  <a:gd name="connsiteX57" fmla="*/ 152538 w 1744338"/>
                  <a:gd name="connsiteY57" fmla="*/ 2183628 h 2403337"/>
                  <a:gd name="connsiteX58" fmla="*/ 208881 w 1744338"/>
                  <a:gd name="connsiteY58" fmla="*/ 1846946 h 2403337"/>
                  <a:gd name="connsiteX59" fmla="*/ 301411 w 1744338"/>
                  <a:gd name="connsiteY59" fmla="*/ 1630736 h 2403337"/>
                  <a:gd name="connsiteX60" fmla="*/ 305076 w 1744338"/>
                  <a:gd name="connsiteY60" fmla="*/ 1595006 h 2403337"/>
                  <a:gd name="connsiteX61" fmla="*/ 290876 w 1744338"/>
                  <a:gd name="connsiteY61" fmla="*/ 1528128 h 2403337"/>
                  <a:gd name="connsiteX62" fmla="*/ 278508 w 1744338"/>
                  <a:gd name="connsiteY62" fmla="*/ 1505224 h 2403337"/>
                  <a:gd name="connsiteX63" fmla="*/ 127802 w 1744338"/>
                  <a:gd name="connsiteY63" fmla="*/ 1332989 h 2403337"/>
                  <a:gd name="connsiteX64" fmla="*/ 65046 w 1744338"/>
                  <a:gd name="connsiteY64" fmla="*/ 1218013 h 2403337"/>
                  <a:gd name="connsiteX65" fmla="*/ 0 w 1744338"/>
                  <a:gd name="connsiteY65" fmla="*/ 870336 h 2403337"/>
                  <a:gd name="connsiteX66" fmla="*/ 149790 w 1744338"/>
                  <a:gd name="connsiteY66" fmla="*/ 418678 h 2403337"/>
                  <a:gd name="connsiteX67" fmla="*/ 161699 w 1744338"/>
                  <a:gd name="connsiteY67" fmla="*/ 410890 h 2403337"/>
                  <a:gd name="connsiteX68" fmla="*/ 178190 w 1744338"/>
                  <a:gd name="connsiteY68" fmla="*/ 534570 h 2403337"/>
                  <a:gd name="connsiteX69" fmla="*/ 259269 w 1744338"/>
                  <a:gd name="connsiteY69" fmla="*/ 1182741 h 2403337"/>
                  <a:gd name="connsiteX70" fmla="*/ 297289 w 1744338"/>
                  <a:gd name="connsiteY70" fmla="*/ 1486901 h 2403337"/>
                  <a:gd name="connsiteX71" fmla="*/ 301869 w 1744338"/>
                  <a:gd name="connsiteY71" fmla="*/ 1502476 h 2403337"/>
                  <a:gd name="connsiteX72" fmla="*/ 310573 w 1744338"/>
                  <a:gd name="connsiteY72" fmla="*/ 1532250 h 2403337"/>
                  <a:gd name="connsiteX73" fmla="*/ 322483 w 1744338"/>
                  <a:gd name="connsiteY73" fmla="*/ 1587677 h 2403337"/>
                  <a:gd name="connsiteX74" fmla="*/ 352715 w 1744338"/>
                  <a:gd name="connsiteY74" fmla="*/ 1536831 h 2403337"/>
                  <a:gd name="connsiteX75" fmla="*/ 534570 w 1744338"/>
                  <a:gd name="connsiteY75" fmla="*/ 1275272 h 2403337"/>
                  <a:gd name="connsiteX76" fmla="*/ 542815 w 1744338"/>
                  <a:gd name="connsiteY76" fmla="*/ 1234045 h 2403337"/>
                  <a:gd name="connsiteX77" fmla="*/ 523576 w 1744338"/>
                  <a:gd name="connsiteY77" fmla="*/ 1148386 h 2403337"/>
                  <a:gd name="connsiteX78" fmla="*/ 490595 w 1744338"/>
                  <a:gd name="connsiteY78" fmla="*/ 1080133 h 2403337"/>
                  <a:gd name="connsiteX79" fmla="*/ 450743 w 1744338"/>
                  <a:gd name="connsiteY79" fmla="*/ 1026539 h 2403337"/>
                  <a:gd name="connsiteX80" fmla="*/ 306450 w 1744338"/>
                  <a:gd name="connsiteY80" fmla="*/ 553809 h 2403337"/>
                  <a:gd name="connsiteX81" fmla="*/ 522660 w 1744338"/>
                  <a:gd name="connsiteY81" fmla="*/ 9161 h 2403337"/>
                  <a:gd name="connsiteX82" fmla="*/ 527699 w 1744338"/>
                  <a:gd name="connsiteY82" fmla="*/ 2290 h 2403337"/>
                  <a:gd name="connsiteX83" fmla="*/ 529989 w 1744338"/>
                  <a:gd name="connsiteY83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1167167 w 1744338"/>
                  <a:gd name="connsiteY34" fmla="*/ 1506140 h 2403337"/>
                  <a:gd name="connsiteX35" fmla="*/ 529531 w 1744338"/>
                  <a:gd name="connsiteY35" fmla="*/ 1524005 h 2403337"/>
                  <a:gd name="connsiteX36" fmla="*/ 516247 w 1744338"/>
                  <a:gd name="connsiteY36" fmla="*/ 1523547 h 2403337"/>
                  <a:gd name="connsiteX37" fmla="*/ 485556 w 1744338"/>
                  <a:gd name="connsiteY37" fmla="*/ 1525837 h 2403337"/>
                  <a:gd name="connsiteX38" fmla="*/ 416387 w 1744338"/>
                  <a:gd name="connsiteY38" fmla="*/ 1542786 h 2403337"/>
                  <a:gd name="connsiteX39" fmla="*/ 404935 w 1744338"/>
                  <a:gd name="connsiteY39" fmla="*/ 1553322 h 2403337"/>
                  <a:gd name="connsiteX40" fmla="*/ 259727 w 1744338"/>
                  <a:gd name="connsiteY40" fmla="*/ 1858397 h 2403337"/>
                  <a:gd name="connsiteX41" fmla="*/ 272095 w 1744338"/>
                  <a:gd name="connsiteY41" fmla="*/ 1875346 h 2403337"/>
                  <a:gd name="connsiteX42" fmla="*/ 298663 w 1744338"/>
                  <a:gd name="connsiteY42" fmla="*/ 1876262 h 2403337"/>
                  <a:gd name="connsiteX43" fmla="*/ 301869 w 1744338"/>
                  <a:gd name="connsiteY43" fmla="*/ 1877636 h 2403337"/>
                  <a:gd name="connsiteX44" fmla="*/ 250107 w 1744338"/>
                  <a:gd name="connsiteY44" fmla="*/ 1914740 h 2403337"/>
                  <a:gd name="connsiteX45" fmla="*/ 238197 w 1744338"/>
                  <a:gd name="connsiteY45" fmla="*/ 1930773 h 2403337"/>
                  <a:gd name="connsiteX46" fmla="*/ 206590 w 1744338"/>
                  <a:gd name="connsiteY46" fmla="*/ 2211113 h 2403337"/>
                  <a:gd name="connsiteX47" fmla="*/ 207965 w 1744338"/>
                  <a:gd name="connsiteY47" fmla="*/ 2215235 h 2403337"/>
                  <a:gd name="connsiteX48" fmla="*/ 244610 w 1744338"/>
                  <a:gd name="connsiteY48" fmla="*/ 2193248 h 2403337"/>
                  <a:gd name="connsiteX49" fmla="*/ 213003 w 1744338"/>
                  <a:gd name="connsiteY49" fmla="*/ 2275243 h 2403337"/>
                  <a:gd name="connsiteX50" fmla="*/ 207049 w 1744338"/>
                  <a:gd name="connsiteY50" fmla="*/ 2310056 h 2403337"/>
                  <a:gd name="connsiteX51" fmla="*/ 208423 w 1744338"/>
                  <a:gd name="connsiteY51" fmla="*/ 2393425 h 2403337"/>
                  <a:gd name="connsiteX52" fmla="*/ 197887 w 1744338"/>
                  <a:gd name="connsiteY52" fmla="*/ 2402587 h 2403337"/>
                  <a:gd name="connsiteX53" fmla="*/ 162616 w 1744338"/>
                  <a:gd name="connsiteY53" fmla="*/ 2401670 h 2403337"/>
                  <a:gd name="connsiteX54" fmla="*/ 158493 w 1744338"/>
                  <a:gd name="connsiteY54" fmla="*/ 2398922 h 2403337"/>
                  <a:gd name="connsiteX55" fmla="*/ 155744 w 1744338"/>
                  <a:gd name="connsiteY55" fmla="*/ 2387470 h 2403337"/>
                  <a:gd name="connsiteX56" fmla="*/ 152538 w 1744338"/>
                  <a:gd name="connsiteY56" fmla="*/ 2183628 h 2403337"/>
                  <a:gd name="connsiteX57" fmla="*/ 208881 w 1744338"/>
                  <a:gd name="connsiteY57" fmla="*/ 1846946 h 2403337"/>
                  <a:gd name="connsiteX58" fmla="*/ 301411 w 1744338"/>
                  <a:gd name="connsiteY58" fmla="*/ 1630736 h 2403337"/>
                  <a:gd name="connsiteX59" fmla="*/ 305076 w 1744338"/>
                  <a:gd name="connsiteY59" fmla="*/ 1595006 h 2403337"/>
                  <a:gd name="connsiteX60" fmla="*/ 290876 w 1744338"/>
                  <a:gd name="connsiteY60" fmla="*/ 1528128 h 2403337"/>
                  <a:gd name="connsiteX61" fmla="*/ 278508 w 1744338"/>
                  <a:gd name="connsiteY61" fmla="*/ 1505224 h 2403337"/>
                  <a:gd name="connsiteX62" fmla="*/ 127802 w 1744338"/>
                  <a:gd name="connsiteY62" fmla="*/ 1332989 h 2403337"/>
                  <a:gd name="connsiteX63" fmla="*/ 65046 w 1744338"/>
                  <a:gd name="connsiteY63" fmla="*/ 1218013 h 2403337"/>
                  <a:gd name="connsiteX64" fmla="*/ 0 w 1744338"/>
                  <a:gd name="connsiteY64" fmla="*/ 870336 h 2403337"/>
                  <a:gd name="connsiteX65" fmla="*/ 149790 w 1744338"/>
                  <a:gd name="connsiteY65" fmla="*/ 418678 h 2403337"/>
                  <a:gd name="connsiteX66" fmla="*/ 161699 w 1744338"/>
                  <a:gd name="connsiteY66" fmla="*/ 410890 h 2403337"/>
                  <a:gd name="connsiteX67" fmla="*/ 178190 w 1744338"/>
                  <a:gd name="connsiteY67" fmla="*/ 534570 h 2403337"/>
                  <a:gd name="connsiteX68" fmla="*/ 259269 w 1744338"/>
                  <a:gd name="connsiteY68" fmla="*/ 1182741 h 2403337"/>
                  <a:gd name="connsiteX69" fmla="*/ 297289 w 1744338"/>
                  <a:gd name="connsiteY69" fmla="*/ 1486901 h 2403337"/>
                  <a:gd name="connsiteX70" fmla="*/ 301869 w 1744338"/>
                  <a:gd name="connsiteY70" fmla="*/ 1502476 h 2403337"/>
                  <a:gd name="connsiteX71" fmla="*/ 310573 w 1744338"/>
                  <a:gd name="connsiteY71" fmla="*/ 1532250 h 2403337"/>
                  <a:gd name="connsiteX72" fmla="*/ 322483 w 1744338"/>
                  <a:gd name="connsiteY72" fmla="*/ 1587677 h 2403337"/>
                  <a:gd name="connsiteX73" fmla="*/ 352715 w 1744338"/>
                  <a:gd name="connsiteY73" fmla="*/ 1536831 h 2403337"/>
                  <a:gd name="connsiteX74" fmla="*/ 534570 w 1744338"/>
                  <a:gd name="connsiteY74" fmla="*/ 1275272 h 2403337"/>
                  <a:gd name="connsiteX75" fmla="*/ 542815 w 1744338"/>
                  <a:gd name="connsiteY75" fmla="*/ 1234045 h 2403337"/>
                  <a:gd name="connsiteX76" fmla="*/ 523576 w 1744338"/>
                  <a:gd name="connsiteY76" fmla="*/ 1148386 h 2403337"/>
                  <a:gd name="connsiteX77" fmla="*/ 490595 w 1744338"/>
                  <a:gd name="connsiteY77" fmla="*/ 1080133 h 2403337"/>
                  <a:gd name="connsiteX78" fmla="*/ 450743 w 1744338"/>
                  <a:gd name="connsiteY78" fmla="*/ 1026539 h 2403337"/>
                  <a:gd name="connsiteX79" fmla="*/ 306450 w 1744338"/>
                  <a:gd name="connsiteY79" fmla="*/ 553809 h 2403337"/>
                  <a:gd name="connsiteX80" fmla="*/ 522660 w 1744338"/>
                  <a:gd name="connsiteY80" fmla="*/ 9161 h 2403337"/>
                  <a:gd name="connsiteX81" fmla="*/ 527699 w 1744338"/>
                  <a:gd name="connsiteY81" fmla="*/ 2290 h 2403337"/>
                  <a:gd name="connsiteX82" fmla="*/ 529989 w 1744338"/>
                  <a:gd name="connsiteY82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516247 w 1744338"/>
                  <a:gd name="connsiteY35" fmla="*/ 1523547 h 2403337"/>
                  <a:gd name="connsiteX36" fmla="*/ 485556 w 1744338"/>
                  <a:gd name="connsiteY36" fmla="*/ 1525837 h 2403337"/>
                  <a:gd name="connsiteX37" fmla="*/ 416387 w 1744338"/>
                  <a:gd name="connsiteY37" fmla="*/ 1542786 h 2403337"/>
                  <a:gd name="connsiteX38" fmla="*/ 404935 w 1744338"/>
                  <a:gd name="connsiteY38" fmla="*/ 1553322 h 2403337"/>
                  <a:gd name="connsiteX39" fmla="*/ 259727 w 1744338"/>
                  <a:gd name="connsiteY39" fmla="*/ 1858397 h 2403337"/>
                  <a:gd name="connsiteX40" fmla="*/ 272095 w 1744338"/>
                  <a:gd name="connsiteY40" fmla="*/ 1875346 h 2403337"/>
                  <a:gd name="connsiteX41" fmla="*/ 298663 w 1744338"/>
                  <a:gd name="connsiteY41" fmla="*/ 1876262 h 2403337"/>
                  <a:gd name="connsiteX42" fmla="*/ 301869 w 1744338"/>
                  <a:gd name="connsiteY42" fmla="*/ 1877636 h 2403337"/>
                  <a:gd name="connsiteX43" fmla="*/ 250107 w 1744338"/>
                  <a:gd name="connsiteY43" fmla="*/ 1914740 h 2403337"/>
                  <a:gd name="connsiteX44" fmla="*/ 238197 w 1744338"/>
                  <a:gd name="connsiteY44" fmla="*/ 1930773 h 2403337"/>
                  <a:gd name="connsiteX45" fmla="*/ 206590 w 1744338"/>
                  <a:gd name="connsiteY45" fmla="*/ 2211113 h 2403337"/>
                  <a:gd name="connsiteX46" fmla="*/ 207965 w 1744338"/>
                  <a:gd name="connsiteY46" fmla="*/ 2215235 h 2403337"/>
                  <a:gd name="connsiteX47" fmla="*/ 244610 w 1744338"/>
                  <a:gd name="connsiteY47" fmla="*/ 2193248 h 2403337"/>
                  <a:gd name="connsiteX48" fmla="*/ 213003 w 1744338"/>
                  <a:gd name="connsiteY48" fmla="*/ 2275243 h 2403337"/>
                  <a:gd name="connsiteX49" fmla="*/ 207049 w 1744338"/>
                  <a:gd name="connsiteY49" fmla="*/ 2310056 h 2403337"/>
                  <a:gd name="connsiteX50" fmla="*/ 208423 w 1744338"/>
                  <a:gd name="connsiteY50" fmla="*/ 2393425 h 2403337"/>
                  <a:gd name="connsiteX51" fmla="*/ 197887 w 1744338"/>
                  <a:gd name="connsiteY51" fmla="*/ 2402587 h 2403337"/>
                  <a:gd name="connsiteX52" fmla="*/ 162616 w 1744338"/>
                  <a:gd name="connsiteY52" fmla="*/ 2401670 h 2403337"/>
                  <a:gd name="connsiteX53" fmla="*/ 158493 w 1744338"/>
                  <a:gd name="connsiteY53" fmla="*/ 2398922 h 2403337"/>
                  <a:gd name="connsiteX54" fmla="*/ 155744 w 1744338"/>
                  <a:gd name="connsiteY54" fmla="*/ 2387470 h 2403337"/>
                  <a:gd name="connsiteX55" fmla="*/ 152538 w 1744338"/>
                  <a:gd name="connsiteY55" fmla="*/ 2183628 h 2403337"/>
                  <a:gd name="connsiteX56" fmla="*/ 208881 w 1744338"/>
                  <a:gd name="connsiteY56" fmla="*/ 1846946 h 2403337"/>
                  <a:gd name="connsiteX57" fmla="*/ 301411 w 1744338"/>
                  <a:gd name="connsiteY57" fmla="*/ 1630736 h 2403337"/>
                  <a:gd name="connsiteX58" fmla="*/ 305076 w 1744338"/>
                  <a:gd name="connsiteY58" fmla="*/ 1595006 h 2403337"/>
                  <a:gd name="connsiteX59" fmla="*/ 290876 w 1744338"/>
                  <a:gd name="connsiteY59" fmla="*/ 1528128 h 2403337"/>
                  <a:gd name="connsiteX60" fmla="*/ 278508 w 1744338"/>
                  <a:gd name="connsiteY60" fmla="*/ 1505224 h 2403337"/>
                  <a:gd name="connsiteX61" fmla="*/ 127802 w 1744338"/>
                  <a:gd name="connsiteY61" fmla="*/ 1332989 h 2403337"/>
                  <a:gd name="connsiteX62" fmla="*/ 65046 w 1744338"/>
                  <a:gd name="connsiteY62" fmla="*/ 1218013 h 2403337"/>
                  <a:gd name="connsiteX63" fmla="*/ 0 w 1744338"/>
                  <a:gd name="connsiteY63" fmla="*/ 870336 h 2403337"/>
                  <a:gd name="connsiteX64" fmla="*/ 149790 w 1744338"/>
                  <a:gd name="connsiteY64" fmla="*/ 418678 h 2403337"/>
                  <a:gd name="connsiteX65" fmla="*/ 161699 w 1744338"/>
                  <a:gd name="connsiteY65" fmla="*/ 410890 h 2403337"/>
                  <a:gd name="connsiteX66" fmla="*/ 178190 w 1744338"/>
                  <a:gd name="connsiteY66" fmla="*/ 534570 h 2403337"/>
                  <a:gd name="connsiteX67" fmla="*/ 259269 w 1744338"/>
                  <a:gd name="connsiteY67" fmla="*/ 1182741 h 2403337"/>
                  <a:gd name="connsiteX68" fmla="*/ 297289 w 1744338"/>
                  <a:gd name="connsiteY68" fmla="*/ 1486901 h 2403337"/>
                  <a:gd name="connsiteX69" fmla="*/ 301869 w 1744338"/>
                  <a:gd name="connsiteY69" fmla="*/ 1502476 h 2403337"/>
                  <a:gd name="connsiteX70" fmla="*/ 310573 w 1744338"/>
                  <a:gd name="connsiteY70" fmla="*/ 1532250 h 2403337"/>
                  <a:gd name="connsiteX71" fmla="*/ 322483 w 1744338"/>
                  <a:gd name="connsiteY71" fmla="*/ 1587677 h 2403337"/>
                  <a:gd name="connsiteX72" fmla="*/ 352715 w 1744338"/>
                  <a:gd name="connsiteY72" fmla="*/ 1536831 h 2403337"/>
                  <a:gd name="connsiteX73" fmla="*/ 534570 w 1744338"/>
                  <a:gd name="connsiteY73" fmla="*/ 1275272 h 2403337"/>
                  <a:gd name="connsiteX74" fmla="*/ 542815 w 1744338"/>
                  <a:gd name="connsiteY74" fmla="*/ 1234045 h 2403337"/>
                  <a:gd name="connsiteX75" fmla="*/ 523576 w 1744338"/>
                  <a:gd name="connsiteY75" fmla="*/ 1148386 h 2403337"/>
                  <a:gd name="connsiteX76" fmla="*/ 490595 w 1744338"/>
                  <a:gd name="connsiteY76" fmla="*/ 1080133 h 2403337"/>
                  <a:gd name="connsiteX77" fmla="*/ 450743 w 1744338"/>
                  <a:gd name="connsiteY77" fmla="*/ 1026539 h 2403337"/>
                  <a:gd name="connsiteX78" fmla="*/ 306450 w 1744338"/>
                  <a:gd name="connsiteY78" fmla="*/ 553809 h 2403337"/>
                  <a:gd name="connsiteX79" fmla="*/ 522660 w 1744338"/>
                  <a:gd name="connsiteY79" fmla="*/ 9161 h 2403337"/>
                  <a:gd name="connsiteX80" fmla="*/ 527699 w 1744338"/>
                  <a:gd name="connsiteY80" fmla="*/ 2290 h 2403337"/>
                  <a:gd name="connsiteX81" fmla="*/ 529989 w 1744338"/>
                  <a:gd name="connsiteY81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516247 w 1744338"/>
                  <a:gd name="connsiteY35" fmla="*/ 1523547 h 2403337"/>
                  <a:gd name="connsiteX36" fmla="*/ 416387 w 1744338"/>
                  <a:gd name="connsiteY36" fmla="*/ 1542786 h 2403337"/>
                  <a:gd name="connsiteX37" fmla="*/ 404935 w 1744338"/>
                  <a:gd name="connsiteY37" fmla="*/ 1553322 h 2403337"/>
                  <a:gd name="connsiteX38" fmla="*/ 259727 w 1744338"/>
                  <a:gd name="connsiteY38" fmla="*/ 1858397 h 2403337"/>
                  <a:gd name="connsiteX39" fmla="*/ 272095 w 1744338"/>
                  <a:gd name="connsiteY39" fmla="*/ 1875346 h 2403337"/>
                  <a:gd name="connsiteX40" fmla="*/ 298663 w 1744338"/>
                  <a:gd name="connsiteY40" fmla="*/ 1876262 h 2403337"/>
                  <a:gd name="connsiteX41" fmla="*/ 301869 w 1744338"/>
                  <a:gd name="connsiteY41" fmla="*/ 1877636 h 2403337"/>
                  <a:gd name="connsiteX42" fmla="*/ 250107 w 1744338"/>
                  <a:gd name="connsiteY42" fmla="*/ 1914740 h 2403337"/>
                  <a:gd name="connsiteX43" fmla="*/ 238197 w 1744338"/>
                  <a:gd name="connsiteY43" fmla="*/ 1930773 h 2403337"/>
                  <a:gd name="connsiteX44" fmla="*/ 206590 w 1744338"/>
                  <a:gd name="connsiteY44" fmla="*/ 2211113 h 2403337"/>
                  <a:gd name="connsiteX45" fmla="*/ 207965 w 1744338"/>
                  <a:gd name="connsiteY45" fmla="*/ 2215235 h 2403337"/>
                  <a:gd name="connsiteX46" fmla="*/ 244610 w 1744338"/>
                  <a:gd name="connsiteY46" fmla="*/ 2193248 h 2403337"/>
                  <a:gd name="connsiteX47" fmla="*/ 213003 w 1744338"/>
                  <a:gd name="connsiteY47" fmla="*/ 2275243 h 2403337"/>
                  <a:gd name="connsiteX48" fmla="*/ 207049 w 1744338"/>
                  <a:gd name="connsiteY48" fmla="*/ 2310056 h 2403337"/>
                  <a:gd name="connsiteX49" fmla="*/ 208423 w 1744338"/>
                  <a:gd name="connsiteY49" fmla="*/ 2393425 h 2403337"/>
                  <a:gd name="connsiteX50" fmla="*/ 197887 w 1744338"/>
                  <a:gd name="connsiteY50" fmla="*/ 2402587 h 2403337"/>
                  <a:gd name="connsiteX51" fmla="*/ 162616 w 1744338"/>
                  <a:gd name="connsiteY51" fmla="*/ 2401670 h 2403337"/>
                  <a:gd name="connsiteX52" fmla="*/ 158493 w 1744338"/>
                  <a:gd name="connsiteY52" fmla="*/ 2398922 h 2403337"/>
                  <a:gd name="connsiteX53" fmla="*/ 155744 w 1744338"/>
                  <a:gd name="connsiteY53" fmla="*/ 2387470 h 2403337"/>
                  <a:gd name="connsiteX54" fmla="*/ 152538 w 1744338"/>
                  <a:gd name="connsiteY54" fmla="*/ 2183628 h 2403337"/>
                  <a:gd name="connsiteX55" fmla="*/ 208881 w 1744338"/>
                  <a:gd name="connsiteY55" fmla="*/ 1846946 h 2403337"/>
                  <a:gd name="connsiteX56" fmla="*/ 301411 w 1744338"/>
                  <a:gd name="connsiteY56" fmla="*/ 1630736 h 2403337"/>
                  <a:gd name="connsiteX57" fmla="*/ 305076 w 1744338"/>
                  <a:gd name="connsiteY57" fmla="*/ 1595006 h 2403337"/>
                  <a:gd name="connsiteX58" fmla="*/ 290876 w 1744338"/>
                  <a:gd name="connsiteY58" fmla="*/ 1528128 h 2403337"/>
                  <a:gd name="connsiteX59" fmla="*/ 278508 w 1744338"/>
                  <a:gd name="connsiteY59" fmla="*/ 1505224 h 2403337"/>
                  <a:gd name="connsiteX60" fmla="*/ 127802 w 1744338"/>
                  <a:gd name="connsiteY60" fmla="*/ 1332989 h 2403337"/>
                  <a:gd name="connsiteX61" fmla="*/ 65046 w 1744338"/>
                  <a:gd name="connsiteY61" fmla="*/ 1218013 h 2403337"/>
                  <a:gd name="connsiteX62" fmla="*/ 0 w 1744338"/>
                  <a:gd name="connsiteY62" fmla="*/ 870336 h 2403337"/>
                  <a:gd name="connsiteX63" fmla="*/ 149790 w 1744338"/>
                  <a:gd name="connsiteY63" fmla="*/ 418678 h 2403337"/>
                  <a:gd name="connsiteX64" fmla="*/ 161699 w 1744338"/>
                  <a:gd name="connsiteY64" fmla="*/ 410890 h 2403337"/>
                  <a:gd name="connsiteX65" fmla="*/ 178190 w 1744338"/>
                  <a:gd name="connsiteY65" fmla="*/ 534570 h 2403337"/>
                  <a:gd name="connsiteX66" fmla="*/ 259269 w 1744338"/>
                  <a:gd name="connsiteY66" fmla="*/ 1182741 h 2403337"/>
                  <a:gd name="connsiteX67" fmla="*/ 297289 w 1744338"/>
                  <a:gd name="connsiteY67" fmla="*/ 1486901 h 2403337"/>
                  <a:gd name="connsiteX68" fmla="*/ 301869 w 1744338"/>
                  <a:gd name="connsiteY68" fmla="*/ 1502476 h 2403337"/>
                  <a:gd name="connsiteX69" fmla="*/ 310573 w 1744338"/>
                  <a:gd name="connsiteY69" fmla="*/ 1532250 h 2403337"/>
                  <a:gd name="connsiteX70" fmla="*/ 322483 w 1744338"/>
                  <a:gd name="connsiteY70" fmla="*/ 1587677 h 2403337"/>
                  <a:gd name="connsiteX71" fmla="*/ 352715 w 1744338"/>
                  <a:gd name="connsiteY71" fmla="*/ 1536831 h 2403337"/>
                  <a:gd name="connsiteX72" fmla="*/ 534570 w 1744338"/>
                  <a:gd name="connsiteY72" fmla="*/ 1275272 h 2403337"/>
                  <a:gd name="connsiteX73" fmla="*/ 542815 w 1744338"/>
                  <a:gd name="connsiteY73" fmla="*/ 1234045 h 2403337"/>
                  <a:gd name="connsiteX74" fmla="*/ 523576 w 1744338"/>
                  <a:gd name="connsiteY74" fmla="*/ 1148386 h 2403337"/>
                  <a:gd name="connsiteX75" fmla="*/ 490595 w 1744338"/>
                  <a:gd name="connsiteY75" fmla="*/ 1080133 h 2403337"/>
                  <a:gd name="connsiteX76" fmla="*/ 450743 w 1744338"/>
                  <a:gd name="connsiteY76" fmla="*/ 1026539 h 2403337"/>
                  <a:gd name="connsiteX77" fmla="*/ 306450 w 1744338"/>
                  <a:gd name="connsiteY77" fmla="*/ 553809 h 2403337"/>
                  <a:gd name="connsiteX78" fmla="*/ 522660 w 1744338"/>
                  <a:gd name="connsiteY78" fmla="*/ 9161 h 2403337"/>
                  <a:gd name="connsiteX79" fmla="*/ 527699 w 1744338"/>
                  <a:gd name="connsiteY79" fmla="*/ 2290 h 2403337"/>
                  <a:gd name="connsiteX80" fmla="*/ 529989 w 1744338"/>
                  <a:gd name="connsiteY80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416387 w 1744338"/>
                  <a:gd name="connsiteY35" fmla="*/ 1542786 h 2403337"/>
                  <a:gd name="connsiteX36" fmla="*/ 404935 w 1744338"/>
                  <a:gd name="connsiteY36" fmla="*/ 1553322 h 2403337"/>
                  <a:gd name="connsiteX37" fmla="*/ 259727 w 1744338"/>
                  <a:gd name="connsiteY37" fmla="*/ 1858397 h 2403337"/>
                  <a:gd name="connsiteX38" fmla="*/ 272095 w 1744338"/>
                  <a:gd name="connsiteY38" fmla="*/ 1875346 h 2403337"/>
                  <a:gd name="connsiteX39" fmla="*/ 298663 w 1744338"/>
                  <a:gd name="connsiteY39" fmla="*/ 1876262 h 2403337"/>
                  <a:gd name="connsiteX40" fmla="*/ 301869 w 1744338"/>
                  <a:gd name="connsiteY40" fmla="*/ 1877636 h 2403337"/>
                  <a:gd name="connsiteX41" fmla="*/ 250107 w 1744338"/>
                  <a:gd name="connsiteY41" fmla="*/ 1914740 h 2403337"/>
                  <a:gd name="connsiteX42" fmla="*/ 238197 w 1744338"/>
                  <a:gd name="connsiteY42" fmla="*/ 1930773 h 2403337"/>
                  <a:gd name="connsiteX43" fmla="*/ 206590 w 1744338"/>
                  <a:gd name="connsiteY43" fmla="*/ 2211113 h 2403337"/>
                  <a:gd name="connsiteX44" fmla="*/ 207965 w 1744338"/>
                  <a:gd name="connsiteY44" fmla="*/ 2215235 h 2403337"/>
                  <a:gd name="connsiteX45" fmla="*/ 244610 w 1744338"/>
                  <a:gd name="connsiteY45" fmla="*/ 2193248 h 2403337"/>
                  <a:gd name="connsiteX46" fmla="*/ 213003 w 1744338"/>
                  <a:gd name="connsiteY46" fmla="*/ 2275243 h 2403337"/>
                  <a:gd name="connsiteX47" fmla="*/ 207049 w 1744338"/>
                  <a:gd name="connsiteY47" fmla="*/ 2310056 h 2403337"/>
                  <a:gd name="connsiteX48" fmla="*/ 208423 w 1744338"/>
                  <a:gd name="connsiteY48" fmla="*/ 2393425 h 2403337"/>
                  <a:gd name="connsiteX49" fmla="*/ 197887 w 1744338"/>
                  <a:gd name="connsiteY49" fmla="*/ 2402587 h 2403337"/>
                  <a:gd name="connsiteX50" fmla="*/ 162616 w 1744338"/>
                  <a:gd name="connsiteY50" fmla="*/ 2401670 h 2403337"/>
                  <a:gd name="connsiteX51" fmla="*/ 158493 w 1744338"/>
                  <a:gd name="connsiteY51" fmla="*/ 2398922 h 2403337"/>
                  <a:gd name="connsiteX52" fmla="*/ 155744 w 1744338"/>
                  <a:gd name="connsiteY52" fmla="*/ 2387470 h 2403337"/>
                  <a:gd name="connsiteX53" fmla="*/ 152538 w 1744338"/>
                  <a:gd name="connsiteY53" fmla="*/ 2183628 h 2403337"/>
                  <a:gd name="connsiteX54" fmla="*/ 208881 w 1744338"/>
                  <a:gd name="connsiteY54" fmla="*/ 1846946 h 2403337"/>
                  <a:gd name="connsiteX55" fmla="*/ 301411 w 1744338"/>
                  <a:gd name="connsiteY55" fmla="*/ 1630736 h 2403337"/>
                  <a:gd name="connsiteX56" fmla="*/ 305076 w 1744338"/>
                  <a:gd name="connsiteY56" fmla="*/ 1595006 h 2403337"/>
                  <a:gd name="connsiteX57" fmla="*/ 290876 w 1744338"/>
                  <a:gd name="connsiteY57" fmla="*/ 1528128 h 2403337"/>
                  <a:gd name="connsiteX58" fmla="*/ 278508 w 1744338"/>
                  <a:gd name="connsiteY58" fmla="*/ 1505224 h 2403337"/>
                  <a:gd name="connsiteX59" fmla="*/ 127802 w 1744338"/>
                  <a:gd name="connsiteY59" fmla="*/ 1332989 h 2403337"/>
                  <a:gd name="connsiteX60" fmla="*/ 65046 w 1744338"/>
                  <a:gd name="connsiteY60" fmla="*/ 1218013 h 2403337"/>
                  <a:gd name="connsiteX61" fmla="*/ 0 w 1744338"/>
                  <a:gd name="connsiteY61" fmla="*/ 870336 h 2403337"/>
                  <a:gd name="connsiteX62" fmla="*/ 149790 w 1744338"/>
                  <a:gd name="connsiteY62" fmla="*/ 418678 h 2403337"/>
                  <a:gd name="connsiteX63" fmla="*/ 161699 w 1744338"/>
                  <a:gd name="connsiteY63" fmla="*/ 410890 h 2403337"/>
                  <a:gd name="connsiteX64" fmla="*/ 178190 w 1744338"/>
                  <a:gd name="connsiteY64" fmla="*/ 534570 h 2403337"/>
                  <a:gd name="connsiteX65" fmla="*/ 259269 w 1744338"/>
                  <a:gd name="connsiteY65" fmla="*/ 1182741 h 2403337"/>
                  <a:gd name="connsiteX66" fmla="*/ 297289 w 1744338"/>
                  <a:gd name="connsiteY66" fmla="*/ 1486901 h 2403337"/>
                  <a:gd name="connsiteX67" fmla="*/ 301869 w 1744338"/>
                  <a:gd name="connsiteY67" fmla="*/ 1502476 h 2403337"/>
                  <a:gd name="connsiteX68" fmla="*/ 310573 w 1744338"/>
                  <a:gd name="connsiteY68" fmla="*/ 1532250 h 2403337"/>
                  <a:gd name="connsiteX69" fmla="*/ 322483 w 1744338"/>
                  <a:gd name="connsiteY69" fmla="*/ 1587677 h 2403337"/>
                  <a:gd name="connsiteX70" fmla="*/ 352715 w 1744338"/>
                  <a:gd name="connsiteY70" fmla="*/ 1536831 h 2403337"/>
                  <a:gd name="connsiteX71" fmla="*/ 534570 w 1744338"/>
                  <a:gd name="connsiteY71" fmla="*/ 1275272 h 2403337"/>
                  <a:gd name="connsiteX72" fmla="*/ 542815 w 1744338"/>
                  <a:gd name="connsiteY72" fmla="*/ 1234045 h 2403337"/>
                  <a:gd name="connsiteX73" fmla="*/ 523576 w 1744338"/>
                  <a:gd name="connsiteY73" fmla="*/ 1148386 h 2403337"/>
                  <a:gd name="connsiteX74" fmla="*/ 490595 w 1744338"/>
                  <a:gd name="connsiteY74" fmla="*/ 1080133 h 2403337"/>
                  <a:gd name="connsiteX75" fmla="*/ 450743 w 1744338"/>
                  <a:gd name="connsiteY75" fmla="*/ 1026539 h 2403337"/>
                  <a:gd name="connsiteX76" fmla="*/ 306450 w 1744338"/>
                  <a:gd name="connsiteY76" fmla="*/ 553809 h 2403337"/>
                  <a:gd name="connsiteX77" fmla="*/ 522660 w 1744338"/>
                  <a:gd name="connsiteY77" fmla="*/ 9161 h 2403337"/>
                  <a:gd name="connsiteX78" fmla="*/ 527699 w 1744338"/>
                  <a:gd name="connsiteY78" fmla="*/ 2290 h 2403337"/>
                  <a:gd name="connsiteX79" fmla="*/ 529989 w 1744338"/>
                  <a:gd name="connsiteY7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416387 w 1744338"/>
                  <a:gd name="connsiteY34" fmla="*/ 1542786 h 2403337"/>
                  <a:gd name="connsiteX35" fmla="*/ 404935 w 1744338"/>
                  <a:gd name="connsiteY35" fmla="*/ 1553322 h 2403337"/>
                  <a:gd name="connsiteX36" fmla="*/ 259727 w 1744338"/>
                  <a:gd name="connsiteY36" fmla="*/ 1858397 h 2403337"/>
                  <a:gd name="connsiteX37" fmla="*/ 272095 w 1744338"/>
                  <a:gd name="connsiteY37" fmla="*/ 1875346 h 2403337"/>
                  <a:gd name="connsiteX38" fmla="*/ 298663 w 1744338"/>
                  <a:gd name="connsiteY38" fmla="*/ 1876262 h 2403337"/>
                  <a:gd name="connsiteX39" fmla="*/ 301869 w 1744338"/>
                  <a:gd name="connsiteY39" fmla="*/ 1877636 h 2403337"/>
                  <a:gd name="connsiteX40" fmla="*/ 250107 w 1744338"/>
                  <a:gd name="connsiteY40" fmla="*/ 1914740 h 2403337"/>
                  <a:gd name="connsiteX41" fmla="*/ 238197 w 1744338"/>
                  <a:gd name="connsiteY41" fmla="*/ 1930773 h 2403337"/>
                  <a:gd name="connsiteX42" fmla="*/ 206590 w 1744338"/>
                  <a:gd name="connsiteY42" fmla="*/ 2211113 h 2403337"/>
                  <a:gd name="connsiteX43" fmla="*/ 207965 w 1744338"/>
                  <a:gd name="connsiteY43" fmla="*/ 2215235 h 2403337"/>
                  <a:gd name="connsiteX44" fmla="*/ 244610 w 1744338"/>
                  <a:gd name="connsiteY44" fmla="*/ 2193248 h 2403337"/>
                  <a:gd name="connsiteX45" fmla="*/ 213003 w 1744338"/>
                  <a:gd name="connsiteY45" fmla="*/ 2275243 h 2403337"/>
                  <a:gd name="connsiteX46" fmla="*/ 207049 w 1744338"/>
                  <a:gd name="connsiteY46" fmla="*/ 2310056 h 2403337"/>
                  <a:gd name="connsiteX47" fmla="*/ 208423 w 1744338"/>
                  <a:gd name="connsiteY47" fmla="*/ 2393425 h 2403337"/>
                  <a:gd name="connsiteX48" fmla="*/ 197887 w 1744338"/>
                  <a:gd name="connsiteY48" fmla="*/ 2402587 h 2403337"/>
                  <a:gd name="connsiteX49" fmla="*/ 162616 w 1744338"/>
                  <a:gd name="connsiteY49" fmla="*/ 2401670 h 2403337"/>
                  <a:gd name="connsiteX50" fmla="*/ 158493 w 1744338"/>
                  <a:gd name="connsiteY50" fmla="*/ 2398922 h 2403337"/>
                  <a:gd name="connsiteX51" fmla="*/ 155744 w 1744338"/>
                  <a:gd name="connsiteY51" fmla="*/ 2387470 h 2403337"/>
                  <a:gd name="connsiteX52" fmla="*/ 152538 w 1744338"/>
                  <a:gd name="connsiteY52" fmla="*/ 2183628 h 2403337"/>
                  <a:gd name="connsiteX53" fmla="*/ 208881 w 1744338"/>
                  <a:gd name="connsiteY53" fmla="*/ 1846946 h 2403337"/>
                  <a:gd name="connsiteX54" fmla="*/ 301411 w 1744338"/>
                  <a:gd name="connsiteY54" fmla="*/ 1630736 h 2403337"/>
                  <a:gd name="connsiteX55" fmla="*/ 305076 w 1744338"/>
                  <a:gd name="connsiteY55" fmla="*/ 1595006 h 2403337"/>
                  <a:gd name="connsiteX56" fmla="*/ 290876 w 1744338"/>
                  <a:gd name="connsiteY56" fmla="*/ 1528128 h 2403337"/>
                  <a:gd name="connsiteX57" fmla="*/ 278508 w 1744338"/>
                  <a:gd name="connsiteY57" fmla="*/ 1505224 h 2403337"/>
                  <a:gd name="connsiteX58" fmla="*/ 127802 w 1744338"/>
                  <a:gd name="connsiteY58" fmla="*/ 1332989 h 2403337"/>
                  <a:gd name="connsiteX59" fmla="*/ 65046 w 1744338"/>
                  <a:gd name="connsiteY59" fmla="*/ 1218013 h 2403337"/>
                  <a:gd name="connsiteX60" fmla="*/ 0 w 1744338"/>
                  <a:gd name="connsiteY60" fmla="*/ 870336 h 2403337"/>
                  <a:gd name="connsiteX61" fmla="*/ 149790 w 1744338"/>
                  <a:gd name="connsiteY61" fmla="*/ 418678 h 2403337"/>
                  <a:gd name="connsiteX62" fmla="*/ 161699 w 1744338"/>
                  <a:gd name="connsiteY62" fmla="*/ 410890 h 2403337"/>
                  <a:gd name="connsiteX63" fmla="*/ 178190 w 1744338"/>
                  <a:gd name="connsiteY63" fmla="*/ 534570 h 2403337"/>
                  <a:gd name="connsiteX64" fmla="*/ 259269 w 1744338"/>
                  <a:gd name="connsiteY64" fmla="*/ 1182741 h 2403337"/>
                  <a:gd name="connsiteX65" fmla="*/ 297289 w 1744338"/>
                  <a:gd name="connsiteY65" fmla="*/ 1486901 h 2403337"/>
                  <a:gd name="connsiteX66" fmla="*/ 301869 w 1744338"/>
                  <a:gd name="connsiteY66" fmla="*/ 1502476 h 2403337"/>
                  <a:gd name="connsiteX67" fmla="*/ 310573 w 1744338"/>
                  <a:gd name="connsiteY67" fmla="*/ 1532250 h 2403337"/>
                  <a:gd name="connsiteX68" fmla="*/ 322483 w 1744338"/>
                  <a:gd name="connsiteY68" fmla="*/ 1587677 h 2403337"/>
                  <a:gd name="connsiteX69" fmla="*/ 352715 w 1744338"/>
                  <a:gd name="connsiteY69" fmla="*/ 1536831 h 2403337"/>
                  <a:gd name="connsiteX70" fmla="*/ 534570 w 1744338"/>
                  <a:gd name="connsiteY70" fmla="*/ 1275272 h 2403337"/>
                  <a:gd name="connsiteX71" fmla="*/ 542815 w 1744338"/>
                  <a:gd name="connsiteY71" fmla="*/ 1234045 h 2403337"/>
                  <a:gd name="connsiteX72" fmla="*/ 523576 w 1744338"/>
                  <a:gd name="connsiteY72" fmla="*/ 1148386 h 2403337"/>
                  <a:gd name="connsiteX73" fmla="*/ 490595 w 1744338"/>
                  <a:gd name="connsiteY73" fmla="*/ 1080133 h 2403337"/>
                  <a:gd name="connsiteX74" fmla="*/ 450743 w 1744338"/>
                  <a:gd name="connsiteY74" fmla="*/ 1026539 h 2403337"/>
                  <a:gd name="connsiteX75" fmla="*/ 306450 w 1744338"/>
                  <a:gd name="connsiteY75" fmla="*/ 553809 h 2403337"/>
                  <a:gd name="connsiteX76" fmla="*/ 522660 w 1744338"/>
                  <a:gd name="connsiteY76" fmla="*/ 9161 h 2403337"/>
                  <a:gd name="connsiteX77" fmla="*/ 527699 w 1744338"/>
                  <a:gd name="connsiteY77" fmla="*/ 2290 h 2403337"/>
                  <a:gd name="connsiteX78" fmla="*/ 529989 w 1744338"/>
                  <a:gd name="connsiteY78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416387 w 1744338"/>
                  <a:gd name="connsiteY33" fmla="*/ 1542786 h 2403337"/>
                  <a:gd name="connsiteX34" fmla="*/ 404935 w 1744338"/>
                  <a:gd name="connsiteY34" fmla="*/ 1553322 h 2403337"/>
                  <a:gd name="connsiteX35" fmla="*/ 259727 w 1744338"/>
                  <a:gd name="connsiteY35" fmla="*/ 1858397 h 2403337"/>
                  <a:gd name="connsiteX36" fmla="*/ 272095 w 1744338"/>
                  <a:gd name="connsiteY36" fmla="*/ 1875346 h 2403337"/>
                  <a:gd name="connsiteX37" fmla="*/ 298663 w 1744338"/>
                  <a:gd name="connsiteY37" fmla="*/ 1876262 h 2403337"/>
                  <a:gd name="connsiteX38" fmla="*/ 301869 w 1744338"/>
                  <a:gd name="connsiteY38" fmla="*/ 1877636 h 2403337"/>
                  <a:gd name="connsiteX39" fmla="*/ 250107 w 1744338"/>
                  <a:gd name="connsiteY39" fmla="*/ 1914740 h 2403337"/>
                  <a:gd name="connsiteX40" fmla="*/ 238197 w 1744338"/>
                  <a:gd name="connsiteY40" fmla="*/ 1930773 h 2403337"/>
                  <a:gd name="connsiteX41" fmla="*/ 206590 w 1744338"/>
                  <a:gd name="connsiteY41" fmla="*/ 2211113 h 2403337"/>
                  <a:gd name="connsiteX42" fmla="*/ 207965 w 1744338"/>
                  <a:gd name="connsiteY42" fmla="*/ 2215235 h 2403337"/>
                  <a:gd name="connsiteX43" fmla="*/ 244610 w 1744338"/>
                  <a:gd name="connsiteY43" fmla="*/ 2193248 h 2403337"/>
                  <a:gd name="connsiteX44" fmla="*/ 213003 w 1744338"/>
                  <a:gd name="connsiteY44" fmla="*/ 2275243 h 2403337"/>
                  <a:gd name="connsiteX45" fmla="*/ 207049 w 1744338"/>
                  <a:gd name="connsiteY45" fmla="*/ 2310056 h 2403337"/>
                  <a:gd name="connsiteX46" fmla="*/ 208423 w 1744338"/>
                  <a:gd name="connsiteY46" fmla="*/ 2393425 h 2403337"/>
                  <a:gd name="connsiteX47" fmla="*/ 197887 w 1744338"/>
                  <a:gd name="connsiteY47" fmla="*/ 2402587 h 2403337"/>
                  <a:gd name="connsiteX48" fmla="*/ 162616 w 1744338"/>
                  <a:gd name="connsiteY48" fmla="*/ 2401670 h 2403337"/>
                  <a:gd name="connsiteX49" fmla="*/ 158493 w 1744338"/>
                  <a:gd name="connsiteY49" fmla="*/ 2398922 h 2403337"/>
                  <a:gd name="connsiteX50" fmla="*/ 155744 w 1744338"/>
                  <a:gd name="connsiteY50" fmla="*/ 2387470 h 2403337"/>
                  <a:gd name="connsiteX51" fmla="*/ 152538 w 1744338"/>
                  <a:gd name="connsiteY51" fmla="*/ 2183628 h 2403337"/>
                  <a:gd name="connsiteX52" fmla="*/ 208881 w 1744338"/>
                  <a:gd name="connsiteY52" fmla="*/ 1846946 h 2403337"/>
                  <a:gd name="connsiteX53" fmla="*/ 301411 w 1744338"/>
                  <a:gd name="connsiteY53" fmla="*/ 1630736 h 2403337"/>
                  <a:gd name="connsiteX54" fmla="*/ 305076 w 1744338"/>
                  <a:gd name="connsiteY54" fmla="*/ 1595006 h 2403337"/>
                  <a:gd name="connsiteX55" fmla="*/ 290876 w 1744338"/>
                  <a:gd name="connsiteY55" fmla="*/ 1528128 h 2403337"/>
                  <a:gd name="connsiteX56" fmla="*/ 278508 w 1744338"/>
                  <a:gd name="connsiteY56" fmla="*/ 1505224 h 2403337"/>
                  <a:gd name="connsiteX57" fmla="*/ 127802 w 1744338"/>
                  <a:gd name="connsiteY57" fmla="*/ 1332989 h 2403337"/>
                  <a:gd name="connsiteX58" fmla="*/ 65046 w 1744338"/>
                  <a:gd name="connsiteY58" fmla="*/ 1218013 h 2403337"/>
                  <a:gd name="connsiteX59" fmla="*/ 0 w 1744338"/>
                  <a:gd name="connsiteY59" fmla="*/ 870336 h 2403337"/>
                  <a:gd name="connsiteX60" fmla="*/ 149790 w 1744338"/>
                  <a:gd name="connsiteY60" fmla="*/ 418678 h 2403337"/>
                  <a:gd name="connsiteX61" fmla="*/ 161699 w 1744338"/>
                  <a:gd name="connsiteY61" fmla="*/ 410890 h 2403337"/>
                  <a:gd name="connsiteX62" fmla="*/ 178190 w 1744338"/>
                  <a:gd name="connsiteY62" fmla="*/ 534570 h 2403337"/>
                  <a:gd name="connsiteX63" fmla="*/ 259269 w 1744338"/>
                  <a:gd name="connsiteY63" fmla="*/ 1182741 h 2403337"/>
                  <a:gd name="connsiteX64" fmla="*/ 297289 w 1744338"/>
                  <a:gd name="connsiteY64" fmla="*/ 1486901 h 2403337"/>
                  <a:gd name="connsiteX65" fmla="*/ 301869 w 1744338"/>
                  <a:gd name="connsiteY65" fmla="*/ 1502476 h 2403337"/>
                  <a:gd name="connsiteX66" fmla="*/ 310573 w 1744338"/>
                  <a:gd name="connsiteY66" fmla="*/ 1532250 h 2403337"/>
                  <a:gd name="connsiteX67" fmla="*/ 322483 w 1744338"/>
                  <a:gd name="connsiteY67" fmla="*/ 1587677 h 2403337"/>
                  <a:gd name="connsiteX68" fmla="*/ 352715 w 1744338"/>
                  <a:gd name="connsiteY68" fmla="*/ 1536831 h 2403337"/>
                  <a:gd name="connsiteX69" fmla="*/ 534570 w 1744338"/>
                  <a:gd name="connsiteY69" fmla="*/ 1275272 h 2403337"/>
                  <a:gd name="connsiteX70" fmla="*/ 542815 w 1744338"/>
                  <a:gd name="connsiteY70" fmla="*/ 1234045 h 2403337"/>
                  <a:gd name="connsiteX71" fmla="*/ 523576 w 1744338"/>
                  <a:gd name="connsiteY71" fmla="*/ 1148386 h 2403337"/>
                  <a:gd name="connsiteX72" fmla="*/ 490595 w 1744338"/>
                  <a:gd name="connsiteY72" fmla="*/ 1080133 h 2403337"/>
                  <a:gd name="connsiteX73" fmla="*/ 450743 w 1744338"/>
                  <a:gd name="connsiteY73" fmla="*/ 1026539 h 2403337"/>
                  <a:gd name="connsiteX74" fmla="*/ 306450 w 1744338"/>
                  <a:gd name="connsiteY74" fmla="*/ 553809 h 2403337"/>
                  <a:gd name="connsiteX75" fmla="*/ 522660 w 1744338"/>
                  <a:gd name="connsiteY75" fmla="*/ 9161 h 2403337"/>
                  <a:gd name="connsiteX76" fmla="*/ 527699 w 1744338"/>
                  <a:gd name="connsiteY76" fmla="*/ 2290 h 2403337"/>
                  <a:gd name="connsiteX77" fmla="*/ 529989 w 1744338"/>
                  <a:gd name="connsiteY77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416387 w 1744338"/>
                  <a:gd name="connsiteY32" fmla="*/ 1542786 h 2403337"/>
                  <a:gd name="connsiteX33" fmla="*/ 404935 w 1744338"/>
                  <a:gd name="connsiteY33" fmla="*/ 1553322 h 2403337"/>
                  <a:gd name="connsiteX34" fmla="*/ 259727 w 1744338"/>
                  <a:gd name="connsiteY34" fmla="*/ 1858397 h 2403337"/>
                  <a:gd name="connsiteX35" fmla="*/ 272095 w 1744338"/>
                  <a:gd name="connsiteY35" fmla="*/ 1875346 h 2403337"/>
                  <a:gd name="connsiteX36" fmla="*/ 298663 w 1744338"/>
                  <a:gd name="connsiteY36" fmla="*/ 1876262 h 2403337"/>
                  <a:gd name="connsiteX37" fmla="*/ 301869 w 1744338"/>
                  <a:gd name="connsiteY37" fmla="*/ 1877636 h 2403337"/>
                  <a:gd name="connsiteX38" fmla="*/ 250107 w 1744338"/>
                  <a:gd name="connsiteY38" fmla="*/ 1914740 h 2403337"/>
                  <a:gd name="connsiteX39" fmla="*/ 238197 w 1744338"/>
                  <a:gd name="connsiteY39" fmla="*/ 1930773 h 2403337"/>
                  <a:gd name="connsiteX40" fmla="*/ 206590 w 1744338"/>
                  <a:gd name="connsiteY40" fmla="*/ 2211113 h 2403337"/>
                  <a:gd name="connsiteX41" fmla="*/ 207965 w 1744338"/>
                  <a:gd name="connsiteY41" fmla="*/ 2215235 h 2403337"/>
                  <a:gd name="connsiteX42" fmla="*/ 244610 w 1744338"/>
                  <a:gd name="connsiteY42" fmla="*/ 2193248 h 2403337"/>
                  <a:gd name="connsiteX43" fmla="*/ 213003 w 1744338"/>
                  <a:gd name="connsiteY43" fmla="*/ 2275243 h 2403337"/>
                  <a:gd name="connsiteX44" fmla="*/ 207049 w 1744338"/>
                  <a:gd name="connsiteY44" fmla="*/ 2310056 h 2403337"/>
                  <a:gd name="connsiteX45" fmla="*/ 208423 w 1744338"/>
                  <a:gd name="connsiteY45" fmla="*/ 2393425 h 2403337"/>
                  <a:gd name="connsiteX46" fmla="*/ 197887 w 1744338"/>
                  <a:gd name="connsiteY46" fmla="*/ 2402587 h 2403337"/>
                  <a:gd name="connsiteX47" fmla="*/ 162616 w 1744338"/>
                  <a:gd name="connsiteY47" fmla="*/ 2401670 h 2403337"/>
                  <a:gd name="connsiteX48" fmla="*/ 158493 w 1744338"/>
                  <a:gd name="connsiteY48" fmla="*/ 2398922 h 2403337"/>
                  <a:gd name="connsiteX49" fmla="*/ 155744 w 1744338"/>
                  <a:gd name="connsiteY49" fmla="*/ 2387470 h 2403337"/>
                  <a:gd name="connsiteX50" fmla="*/ 152538 w 1744338"/>
                  <a:gd name="connsiteY50" fmla="*/ 2183628 h 2403337"/>
                  <a:gd name="connsiteX51" fmla="*/ 208881 w 1744338"/>
                  <a:gd name="connsiteY51" fmla="*/ 1846946 h 2403337"/>
                  <a:gd name="connsiteX52" fmla="*/ 301411 w 1744338"/>
                  <a:gd name="connsiteY52" fmla="*/ 1630736 h 2403337"/>
                  <a:gd name="connsiteX53" fmla="*/ 305076 w 1744338"/>
                  <a:gd name="connsiteY53" fmla="*/ 1595006 h 2403337"/>
                  <a:gd name="connsiteX54" fmla="*/ 290876 w 1744338"/>
                  <a:gd name="connsiteY54" fmla="*/ 1528128 h 2403337"/>
                  <a:gd name="connsiteX55" fmla="*/ 278508 w 1744338"/>
                  <a:gd name="connsiteY55" fmla="*/ 1505224 h 2403337"/>
                  <a:gd name="connsiteX56" fmla="*/ 127802 w 1744338"/>
                  <a:gd name="connsiteY56" fmla="*/ 1332989 h 2403337"/>
                  <a:gd name="connsiteX57" fmla="*/ 65046 w 1744338"/>
                  <a:gd name="connsiteY57" fmla="*/ 1218013 h 2403337"/>
                  <a:gd name="connsiteX58" fmla="*/ 0 w 1744338"/>
                  <a:gd name="connsiteY58" fmla="*/ 870336 h 2403337"/>
                  <a:gd name="connsiteX59" fmla="*/ 149790 w 1744338"/>
                  <a:gd name="connsiteY59" fmla="*/ 418678 h 2403337"/>
                  <a:gd name="connsiteX60" fmla="*/ 161699 w 1744338"/>
                  <a:gd name="connsiteY60" fmla="*/ 410890 h 2403337"/>
                  <a:gd name="connsiteX61" fmla="*/ 178190 w 1744338"/>
                  <a:gd name="connsiteY61" fmla="*/ 534570 h 2403337"/>
                  <a:gd name="connsiteX62" fmla="*/ 259269 w 1744338"/>
                  <a:gd name="connsiteY62" fmla="*/ 1182741 h 2403337"/>
                  <a:gd name="connsiteX63" fmla="*/ 297289 w 1744338"/>
                  <a:gd name="connsiteY63" fmla="*/ 1486901 h 2403337"/>
                  <a:gd name="connsiteX64" fmla="*/ 301869 w 1744338"/>
                  <a:gd name="connsiteY64" fmla="*/ 1502476 h 2403337"/>
                  <a:gd name="connsiteX65" fmla="*/ 310573 w 1744338"/>
                  <a:gd name="connsiteY65" fmla="*/ 1532250 h 2403337"/>
                  <a:gd name="connsiteX66" fmla="*/ 322483 w 1744338"/>
                  <a:gd name="connsiteY66" fmla="*/ 1587677 h 2403337"/>
                  <a:gd name="connsiteX67" fmla="*/ 352715 w 1744338"/>
                  <a:gd name="connsiteY67" fmla="*/ 1536831 h 2403337"/>
                  <a:gd name="connsiteX68" fmla="*/ 534570 w 1744338"/>
                  <a:gd name="connsiteY68" fmla="*/ 1275272 h 2403337"/>
                  <a:gd name="connsiteX69" fmla="*/ 542815 w 1744338"/>
                  <a:gd name="connsiteY69" fmla="*/ 1234045 h 2403337"/>
                  <a:gd name="connsiteX70" fmla="*/ 523576 w 1744338"/>
                  <a:gd name="connsiteY70" fmla="*/ 1148386 h 2403337"/>
                  <a:gd name="connsiteX71" fmla="*/ 490595 w 1744338"/>
                  <a:gd name="connsiteY71" fmla="*/ 1080133 h 2403337"/>
                  <a:gd name="connsiteX72" fmla="*/ 450743 w 1744338"/>
                  <a:gd name="connsiteY72" fmla="*/ 1026539 h 2403337"/>
                  <a:gd name="connsiteX73" fmla="*/ 306450 w 1744338"/>
                  <a:gd name="connsiteY73" fmla="*/ 553809 h 2403337"/>
                  <a:gd name="connsiteX74" fmla="*/ 522660 w 1744338"/>
                  <a:gd name="connsiteY74" fmla="*/ 9161 h 2403337"/>
                  <a:gd name="connsiteX75" fmla="*/ 527699 w 1744338"/>
                  <a:gd name="connsiteY75" fmla="*/ 2290 h 2403337"/>
                  <a:gd name="connsiteX76" fmla="*/ 529989 w 1744338"/>
                  <a:gd name="connsiteY76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416387 w 1744338"/>
                  <a:gd name="connsiteY32" fmla="*/ 1542786 h 2403337"/>
                  <a:gd name="connsiteX33" fmla="*/ 259727 w 1744338"/>
                  <a:gd name="connsiteY33" fmla="*/ 1858397 h 2403337"/>
                  <a:gd name="connsiteX34" fmla="*/ 272095 w 1744338"/>
                  <a:gd name="connsiteY34" fmla="*/ 1875346 h 2403337"/>
                  <a:gd name="connsiteX35" fmla="*/ 298663 w 1744338"/>
                  <a:gd name="connsiteY35" fmla="*/ 1876262 h 2403337"/>
                  <a:gd name="connsiteX36" fmla="*/ 301869 w 1744338"/>
                  <a:gd name="connsiteY36" fmla="*/ 1877636 h 2403337"/>
                  <a:gd name="connsiteX37" fmla="*/ 250107 w 1744338"/>
                  <a:gd name="connsiteY37" fmla="*/ 1914740 h 2403337"/>
                  <a:gd name="connsiteX38" fmla="*/ 238197 w 1744338"/>
                  <a:gd name="connsiteY38" fmla="*/ 1930773 h 2403337"/>
                  <a:gd name="connsiteX39" fmla="*/ 206590 w 1744338"/>
                  <a:gd name="connsiteY39" fmla="*/ 2211113 h 2403337"/>
                  <a:gd name="connsiteX40" fmla="*/ 207965 w 1744338"/>
                  <a:gd name="connsiteY40" fmla="*/ 2215235 h 2403337"/>
                  <a:gd name="connsiteX41" fmla="*/ 244610 w 1744338"/>
                  <a:gd name="connsiteY41" fmla="*/ 2193248 h 2403337"/>
                  <a:gd name="connsiteX42" fmla="*/ 213003 w 1744338"/>
                  <a:gd name="connsiteY42" fmla="*/ 2275243 h 2403337"/>
                  <a:gd name="connsiteX43" fmla="*/ 207049 w 1744338"/>
                  <a:gd name="connsiteY43" fmla="*/ 2310056 h 2403337"/>
                  <a:gd name="connsiteX44" fmla="*/ 208423 w 1744338"/>
                  <a:gd name="connsiteY44" fmla="*/ 2393425 h 2403337"/>
                  <a:gd name="connsiteX45" fmla="*/ 197887 w 1744338"/>
                  <a:gd name="connsiteY45" fmla="*/ 2402587 h 2403337"/>
                  <a:gd name="connsiteX46" fmla="*/ 162616 w 1744338"/>
                  <a:gd name="connsiteY46" fmla="*/ 2401670 h 2403337"/>
                  <a:gd name="connsiteX47" fmla="*/ 158493 w 1744338"/>
                  <a:gd name="connsiteY47" fmla="*/ 2398922 h 2403337"/>
                  <a:gd name="connsiteX48" fmla="*/ 155744 w 1744338"/>
                  <a:gd name="connsiteY48" fmla="*/ 2387470 h 2403337"/>
                  <a:gd name="connsiteX49" fmla="*/ 152538 w 1744338"/>
                  <a:gd name="connsiteY49" fmla="*/ 2183628 h 2403337"/>
                  <a:gd name="connsiteX50" fmla="*/ 208881 w 1744338"/>
                  <a:gd name="connsiteY50" fmla="*/ 1846946 h 2403337"/>
                  <a:gd name="connsiteX51" fmla="*/ 301411 w 1744338"/>
                  <a:gd name="connsiteY51" fmla="*/ 1630736 h 2403337"/>
                  <a:gd name="connsiteX52" fmla="*/ 305076 w 1744338"/>
                  <a:gd name="connsiteY52" fmla="*/ 1595006 h 2403337"/>
                  <a:gd name="connsiteX53" fmla="*/ 290876 w 1744338"/>
                  <a:gd name="connsiteY53" fmla="*/ 1528128 h 2403337"/>
                  <a:gd name="connsiteX54" fmla="*/ 278508 w 1744338"/>
                  <a:gd name="connsiteY54" fmla="*/ 1505224 h 2403337"/>
                  <a:gd name="connsiteX55" fmla="*/ 127802 w 1744338"/>
                  <a:gd name="connsiteY55" fmla="*/ 1332989 h 2403337"/>
                  <a:gd name="connsiteX56" fmla="*/ 65046 w 1744338"/>
                  <a:gd name="connsiteY56" fmla="*/ 1218013 h 2403337"/>
                  <a:gd name="connsiteX57" fmla="*/ 0 w 1744338"/>
                  <a:gd name="connsiteY57" fmla="*/ 870336 h 2403337"/>
                  <a:gd name="connsiteX58" fmla="*/ 149790 w 1744338"/>
                  <a:gd name="connsiteY58" fmla="*/ 418678 h 2403337"/>
                  <a:gd name="connsiteX59" fmla="*/ 161699 w 1744338"/>
                  <a:gd name="connsiteY59" fmla="*/ 410890 h 2403337"/>
                  <a:gd name="connsiteX60" fmla="*/ 178190 w 1744338"/>
                  <a:gd name="connsiteY60" fmla="*/ 534570 h 2403337"/>
                  <a:gd name="connsiteX61" fmla="*/ 259269 w 1744338"/>
                  <a:gd name="connsiteY61" fmla="*/ 1182741 h 2403337"/>
                  <a:gd name="connsiteX62" fmla="*/ 297289 w 1744338"/>
                  <a:gd name="connsiteY62" fmla="*/ 1486901 h 2403337"/>
                  <a:gd name="connsiteX63" fmla="*/ 301869 w 1744338"/>
                  <a:gd name="connsiteY63" fmla="*/ 1502476 h 2403337"/>
                  <a:gd name="connsiteX64" fmla="*/ 310573 w 1744338"/>
                  <a:gd name="connsiteY64" fmla="*/ 1532250 h 2403337"/>
                  <a:gd name="connsiteX65" fmla="*/ 322483 w 1744338"/>
                  <a:gd name="connsiteY65" fmla="*/ 1587677 h 2403337"/>
                  <a:gd name="connsiteX66" fmla="*/ 352715 w 1744338"/>
                  <a:gd name="connsiteY66" fmla="*/ 1536831 h 2403337"/>
                  <a:gd name="connsiteX67" fmla="*/ 534570 w 1744338"/>
                  <a:gd name="connsiteY67" fmla="*/ 1275272 h 2403337"/>
                  <a:gd name="connsiteX68" fmla="*/ 542815 w 1744338"/>
                  <a:gd name="connsiteY68" fmla="*/ 1234045 h 2403337"/>
                  <a:gd name="connsiteX69" fmla="*/ 523576 w 1744338"/>
                  <a:gd name="connsiteY69" fmla="*/ 1148386 h 2403337"/>
                  <a:gd name="connsiteX70" fmla="*/ 490595 w 1744338"/>
                  <a:gd name="connsiteY70" fmla="*/ 1080133 h 2403337"/>
                  <a:gd name="connsiteX71" fmla="*/ 450743 w 1744338"/>
                  <a:gd name="connsiteY71" fmla="*/ 1026539 h 2403337"/>
                  <a:gd name="connsiteX72" fmla="*/ 306450 w 1744338"/>
                  <a:gd name="connsiteY72" fmla="*/ 553809 h 2403337"/>
                  <a:gd name="connsiteX73" fmla="*/ 522660 w 1744338"/>
                  <a:gd name="connsiteY73" fmla="*/ 9161 h 2403337"/>
                  <a:gd name="connsiteX74" fmla="*/ 527699 w 1744338"/>
                  <a:gd name="connsiteY74" fmla="*/ 2290 h 2403337"/>
                  <a:gd name="connsiteX75" fmla="*/ 529989 w 1744338"/>
                  <a:gd name="connsiteY75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16387 w 1744338"/>
                  <a:gd name="connsiteY31" fmla="*/ 1542786 h 2403337"/>
                  <a:gd name="connsiteX32" fmla="*/ 259727 w 1744338"/>
                  <a:gd name="connsiteY32" fmla="*/ 1858397 h 2403337"/>
                  <a:gd name="connsiteX33" fmla="*/ 272095 w 1744338"/>
                  <a:gd name="connsiteY33" fmla="*/ 1875346 h 2403337"/>
                  <a:gd name="connsiteX34" fmla="*/ 298663 w 1744338"/>
                  <a:gd name="connsiteY34" fmla="*/ 1876262 h 2403337"/>
                  <a:gd name="connsiteX35" fmla="*/ 301869 w 1744338"/>
                  <a:gd name="connsiteY35" fmla="*/ 1877636 h 2403337"/>
                  <a:gd name="connsiteX36" fmla="*/ 250107 w 1744338"/>
                  <a:gd name="connsiteY36" fmla="*/ 1914740 h 2403337"/>
                  <a:gd name="connsiteX37" fmla="*/ 238197 w 1744338"/>
                  <a:gd name="connsiteY37" fmla="*/ 1930773 h 2403337"/>
                  <a:gd name="connsiteX38" fmla="*/ 206590 w 1744338"/>
                  <a:gd name="connsiteY38" fmla="*/ 2211113 h 2403337"/>
                  <a:gd name="connsiteX39" fmla="*/ 207965 w 1744338"/>
                  <a:gd name="connsiteY39" fmla="*/ 2215235 h 2403337"/>
                  <a:gd name="connsiteX40" fmla="*/ 244610 w 1744338"/>
                  <a:gd name="connsiteY40" fmla="*/ 2193248 h 2403337"/>
                  <a:gd name="connsiteX41" fmla="*/ 213003 w 1744338"/>
                  <a:gd name="connsiteY41" fmla="*/ 2275243 h 2403337"/>
                  <a:gd name="connsiteX42" fmla="*/ 207049 w 1744338"/>
                  <a:gd name="connsiteY42" fmla="*/ 2310056 h 2403337"/>
                  <a:gd name="connsiteX43" fmla="*/ 208423 w 1744338"/>
                  <a:gd name="connsiteY43" fmla="*/ 2393425 h 2403337"/>
                  <a:gd name="connsiteX44" fmla="*/ 197887 w 1744338"/>
                  <a:gd name="connsiteY44" fmla="*/ 2402587 h 2403337"/>
                  <a:gd name="connsiteX45" fmla="*/ 162616 w 1744338"/>
                  <a:gd name="connsiteY45" fmla="*/ 2401670 h 2403337"/>
                  <a:gd name="connsiteX46" fmla="*/ 158493 w 1744338"/>
                  <a:gd name="connsiteY46" fmla="*/ 2398922 h 2403337"/>
                  <a:gd name="connsiteX47" fmla="*/ 155744 w 1744338"/>
                  <a:gd name="connsiteY47" fmla="*/ 2387470 h 2403337"/>
                  <a:gd name="connsiteX48" fmla="*/ 152538 w 1744338"/>
                  <a:gd name="connsiteY48" fmla="*/ 2183628 h 2403337"/>
                  <a:gd name="connsiteX49" fmla="*/ 208881 w 1744338"/>
                  <a:gd name="connsiteY49" fmla="*/ 1846946 h 2403337"/>
                  <a:gd name="connsiteX50" fmla="*/ 301411 w 1744338"/>
                  <a:gd name="connsiteY50" fmla="*/ 1630736 h 2403337"/>
                  <a:gd name="connsiteX51" fmla="*/ 305076 w 1744338"/>
                  <a:gd name="connsiteY51" fmla="*/ 1595006 h 2403337"/>
                  <a:gd name="connsiteX52" fmla="*/ 290876 w 1744338"/>
                  <a:gd name="connsiteY52" fmla="*/ 1528128 h 2403337"/>
                  <a:gd name="connsiteX53" fmla="*/ 278508 w 1744338"/>
                  <a:gd name="connsiteY53" fmla="*/ 1505224 h 2403337"/>
                  <a:gd name="connsiteX54" fmla="*/ 127802 w 1744338"/>
                  <a:gd name="connsiteY54" fmla="*/ 1332989 h 2403337"/>
                  <a:gd name="connsiteX55" fmla="*/ 65046 w 1744338"/>
                  <a:gd name="connsiteY55" fmla="*/ 1218013 h 2403337"/>
                  <a:gd name="connsiteX56" fmla="*/ 0 w 1744338"/>
                  <a:gd name="connsiteY56" fmla="*/ 870336 h 2403337"/>
                  <a:gd name="connsiteX57" fmla="*/ 149790 w 1744338"/>
                  <a:gd name="connsiteY57" fmla="*/ 418678 h 2403337"/>
                  <a:gd name="connsiteX58" fmla="*/ 161699 w 1744338"/>
                  <a:gd name="connsiteY58" fmla="*/ 410890 h 2403337"/>
                  <a:gd name="connsiteX59" fmla="*/ 178190 w 1744338"/>
                  <a:gd name="connsiteY59" fmla="*/ 534570 h 2403337"/>
                  <a:gd name="connsiteX60" fmla="*/ 259269 w 1744338"/>
                  <a:gd name="connsiteY60" fmla="*/ 1182741 h 2403337"/>
                  <a:gd name="connsiteX61" fmla="*/ 297289 w 1744338"/>
                  <a:gd name="connsiteY61" fmla="*/ 1486901 h 2403337"/>
                  <a:gd name="connsiteX62" fmla="*/ 301869 w 1744338"/>
                  <a:gd name="connsiteY62" fmla="*/ 1502476 h 2403337"/>
                  <a:gd name="connsiteX63" fmla="*/ 310573 w 1744338"/>
                  <a:gd name="connsiteY63" fmla="*/ 1532250 h 2403337"/>
                  <a:gd name="connsiteX64" fmla="*/ 322483 w 1744338"/>
                  <a:gd name="connsiteY64" fmla="*/ 1587677 h 2403337"/>
                  <a:gd name="connsiteX65" fmla="*/ 352715 w 1744338"/>
                  <a:gd name="connsiteY65" fmla="*/ 1536831 h 2403337"/>
                  <a:gd name="connsiteX66" fmla="*/ 534570 w 1744338"/>
                  <a:gd name="connsiteY66" fmla="*/ 1275272 h 2403337"/>
                  <a:gd name="connsiteX67" fmla="*/ 542815 w 1744338"/>
                  <a:gd name="connsiteY67" fmla="*/ 1234045 h 2403337"/>
                  <a:gd name="connsiteX68" fmla="*/ 523576 w 1744338"/>
                  <a:gd name="connsiteY68" fmla="*/ 1148386 h 2403337"/>
                  <a:gd name="connsiteX69" fmla="*/ 490595 w 1744338"/>
                  <a:gd name="connsiteY69" fmla="*/ 1080133 h 2403337"/>
                  <a:gd name="connsiteX70" fmla="*/ 450743 w 1744338"/>
                  <a:gd name="connsiteY70" fmla="*/ 1026539 h 2403337"/>
                  <a:gd name="connsiteX71" fmla="*/ 306450 w 1744338"/>
                  <a:gd name="connsiteY71" fmla="*/ 553809 h 2403337"/>
                  <a:gd name="connsiteX72" fmla="*/ 522660 w 1744338"/>
                  <a:gd name="connsiteY72" fmla="*/ 9161 h 2403337"/>
                  <a:gd name="connsiteX73" fmla="*/ 527699 w 1744338"/>
                  <a:gd name="connsiteY73" fmla="*/ 2290 h 2403337"/>
                  <a:gd name="connsiteX74" fmla="*/ 529989 w 1744338"/>
                  <a:gd name="connsiteY74" fmla="*/ 0 h 24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744338" h="2403337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lnTo>
                      <a:pt x="535028" y="1082424"/>
                    </a:ln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lnTo>
                      <a:pt x="599158" y="1193735"/>
                    </a:ln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919500" y="844446"/>
                      <a:pt x="912924" y="857230"/>
                    </a:cubicBezTo>
                    <a:cubicBezTo>
                      <a:pt x="888715" y="904292"/>
                      <a:pt x="713521" y="1122611"/>
                      <a:pt x="671991" y="1178161"/>
                    </a:cubicBezTo>
                    <a:cubicBezTo>
                      <a:pt x="630461" y="1233711"/>
                      <a:pt x="666495" y="1186406"/>
                      <a:pt x="663746" y="1190529"/>
                    </a:cubicBezTo>
                    <a:lnTo>
                      <a:pt x="539609" y="1352228"/>
                    </a:ln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lnTo>
                      <a:pt x="1744338" y="1052649"/>
                    </a:ln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lnTo>
                      <a:pt x="1357267" y="1162586"/>
                    </a:lnTo>
                    <a:lnTo>
                      <a:pt x="1068682" y="1242291"/>
                    </a:lnTo>
                    <a:lnTo>
                      <a:pt x="693979" y="1345815"/>
                    </a:ln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35181" y="1367268"/>
                      <a:pt x="516705" y="1393454"/>
                    </a:cubicBezTo>
                    <a:cubicBezTo>
                      <a:pt x="498229" y="1419640"/>
                      <a:pt x="459217" y="1465296"/>
                      <a:pt x="416387" y="1542786"/>
                    </a:cubicBezTo>
                    <a:cubicBezTo>
                      <a:pt x="388139" y="1598976"/>
                      <a:pt x="283776" y="180297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lnTo>
                      <a:pt x="250107" y="1914740"/>
                    </a:ln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lnTo>
                      <a:pt x="244610" y="2193248"/>
                    </a:ln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EA394D1-1411-41A2-A169-BD30723889F9}"/>
                  </a:ext>
                </a:extLst>
              </p:cNvPr>
              <p:cNvSpPr/>
              <p:nvPr/>
            </p:nvSpPr>
            <p:spPr>
              <a:xfrm>
                <a:off x="10701602" y="980510"/>
                <a:ext cx="297747" cy="1094792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4B73730-65E7-400B-B818-C7801AF3089A}"/>
                  </a:ext>
                </a:extLst>
              </p:cNvPr>
              <p:cNvSpPr/>
              <p:nvPr/>
            </p:nvSpPr>
            <p:spPr>
              <a:xfrm>
                <a:off x="11073556" y="577865"/>
                <a:ext cx="219874" cy="1103953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6978D052-0CE7-4F6F-9184-47E15896698B}"/>
                </a:ext>
              </a:extLst>
            </p:cNvPr>
            <p:cNvGrpSpPr/>
            <p:nvPr/>
          </p:nvGrpSpPr>
          <p:grpSpPr>
            <a:xfrm rot="10538332" flipV="1">
              <a:off x="8220786" y="2561066"/>
              <a:ext cx="1306480" cy="1525341"/>
              <a:chOff x="8739710" y="248266"/>
              <a:chExt cx="765266" cy="893463"/>
            </a:xfrm>
          </p:grpSpPr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D49E8B3-E161-450B-9F5C-E79CDAD07584}"/>
                  </a:ext>
                </a:extLst>
              </p:cNvPr>
              <p:cNvSpPr/>
              <p:nvPr/>
            </p:nvSpPr>
            <p:spPr>
              <a:xfrm>
                <a:off x="8739710" y="248266"/>
                <a:ext cx="765266" cy="893463"/>
              </a:xfrm>
              <a:custGeom>
                <a:avLst/>
                <a:gdLst>
                  <a:gd name="connsiteX0" fmla="*/ 10284 w 765266"/>
                  <a:gd name="connsiteY0" fmla="*/ 1505 h 893463"/>
                  <a:gd name="connsiteX1" fmla="*/ 59298 w 765266"/>
                  <a:gd name="connsiteY1" fmla="*/ 62886 h 893463"/>
                  <a:gd name="connsiteX2" fmla="*/ 254895 w 765266"/>
                  <a:gd name="connsiteY2" fmla="*/ 299251 h 893463"/>
                  <a:gd name="connsiteX3" fmla="*/ 466066 w 765266"/>
                  <a:gd name="connsiteY3" fmla="*/ 553481 h 893463"/>
                  <a:gd name="connsiteX4" fmla="*/ 672199 w 765266"/>
                  <a:gd name="connsiteY4" fmla="*/ 802215 h 893463"/>
                  <a:gd name="connsiteX5" fmla="*/ 707013 w 765266"/>
                  <a:gd name="connsiteY5" fmla="*/ 842984 h 893463"/>
                  <a:gd name="connsiteX6" fmla="*/ 715716 w 765266"/>
                  <a:gd name="connsiteY6" fmla="*/ 815499 h 893463"/>
                  <a:gd name="connsiteX7" fmla="*/ 747323 w 765266"/>
                  <a:gd name="connsiteY7" fmla="*/ 871384 h 893463"/>
                  <a:gd name="connsiteX8" fmla="*/ 765266 w 765266"/>
                  <a:gd name="connsiteY8" fmla="*/ 880934 h 893463"/>
                  <a:gd name="connsiteX9" fmla="*/ 758219 w 765266"/>
                  <a:gd name="connsiteY9" fmla="*/ 893463 h 893463"/>
                  <a:gd name="connsiteX10" fmla="*/ 705180 w 765266"/>
                  <a:gd name="connsiteY10" fmla="*/ 859474 h 893463"/>
                  <a:gd name="connsiteX11" fmla="*/ 650212 w 765266"/>
                  <a:gd name="connsiteY11" fmla="*/ 848938 h 893463"/>
                  <a:gd name="connsiteX12" fmla="*/ 12117 w 765266"/>
                  <a:gd name="connsiteY12" fmla="*/ 195727 h 893463"/>
                  <a:gd name="connsiteX13" fmla="*/ 1123 w 765266"/>
                  <a:gd name="connsiteY13" fmla="*/ 11582 h 893463"/>
                  <a:gd name="connsiteX14" fmla="*/ 10284 w 765266"/>
                  <a:gd name="connsiteY14" fmla="*/ 1505 h 89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5266" h="893463">
                    <a:moveTo>
                      <a:pt x="10284" y="1505"/>
                    </a:moveTo>
                    <a:cubicBezTo>
                      <a:pt x="24485" y="23950"/>
                      <a:pt x="42807" y="42731"/>
                      <a:pt x="59298" y="62886"/>
                    </a:cubicBezTo>
                    <a:cubicBezTo>
                      <a:pt x="123886" y="142133"/>
                      <a:pt x="189849" y="220463"/>
                      <a:pt x="254895" y="299251"/>
                    </a:cubicBezTo>
                    <a:cubicBezTo>
                      <a:pt x="324980" y="383995"/>
                      <a:pt x="395523" y="468738"/>
                      <a:pt x="466066" y="553481"/>
                    </a:cubicBezTo>
                    <a:cubicBezTo>
                      <a:pt x="534778" y="636392"/>
                      <a:pt x="603947" y="718845"/>
                      <a:pt x="672199" y="802215"/>
                    </a:cubicBezTo>
                    <a:cubicBezTo>
                      <a:pt x="683651" y="815957"/>
                      <a:pt x="694645" y="829699"/>
                      <a:pt x="707013" y="842984"/>
                    </a:cubicBezTo>
                    <a:cubicBezTo>
                      <a:pt x="714800" y="834738"/>
                      <a:pt x="703348" y="821454"/>
                      <a:pt x="715716" y="815499"/>
                    </a:cubicBezTo>
                    <a:cubicBezTo>
                      <a:pt x="709761" y="843900"/>
                      <a:pt x="724877" y="856726"/>
                      <a:pt x="747323" y="871384"/>
                    </a:cubicBezTo>
                    <a:lnTo>
                      <a:pt x="765266" y="880934"/>
                    </a:lnTo>
                    <a:lnTo>
                      <a:pt x="758219" y="893463"/>
                    </a:lnTo>
                    <a:lnTo>
                      <a:pt x="705180" y="859474"/>
                    </a:lnTo>
                    <a:cubicBezTo>
                      <a:pt x="689148" y="851229"/>
                      <a:pt x="668535" y="852603"/>
                      <a:pt x="650212" y="848938"/>
                    </a:cubicBezTo>
                    <a:cubicBezTo>
                      <a:pt x="325896" y="785724"/>
                      <a:pt x="67085" y="520958"/>
                      <a:pt x="12117" y="195727"/>
                    </a:cubicBezTo>
                    <a:cubicBezTo>
                      <a:pt x="1581" y="134804"/>
                      <a:pt x="-2084" y="73422"/>
                      <a:pt x="1123" y="11582"/>
                    </a:cubicBezTo>
                    <a:cubicBezTo>
                      <a:pt x="1581" y="7001"/>
                      <a:pt x="-2542" y="-3992"/>
                      <a:pt x="10284" y="15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3D57E46-48FD-4500-A457-CCA25EFE8A7C}"/>
                  </a:ext>
                </a:extLst>
              </p:cNvPr>
              <p:cNvSpPr/>
              <p:nvPr/>
            </p:nvSpPr>
            <p:spPr>
              <a:xfrm>
                <a:off x="8746374" y="249770"/>
                <a:ext cx="705431" cy="847433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20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Chart, histogram&#10;&#10;Description automatically generated">
            <a:extLst>
              <a:ext uri="{FF2B5EF4-FFF2-40B4-BE49-F238E27FC236}">
                <a16:creationId xmlns:a16="http://schemas.microsoft.com/office/drawing/2014/main" id="{238E5BB9-9B3C-40F0-8371-DB0947FF3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1" y="1927408"/>
            <a:ext cx="6136618" cy="418949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002E420-C6B1-42A6-9409-D8947795AE8F}"/>
              </a:ext>
            </a:extLst>
          </p:cNvPr>
          <p:cNvSpPr/>
          <p:nvPr/>
        </p:nvSpPr>
        <p:spPr>
          <a:xfrm>
            <a:off x="4697730" y="3132879"/>
            <a:ext cx="1520177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Picture 59" descr="Chart, line chart&#10;&#10;Description automatically generated">
            <a:extLst>
              <a:ext uri="{FF2B5EF4-FFF2-40B4-BE49-F238E27FC236}">
                <a16:creationId xmlns:a16="http://schemas.microsoft.com/office/drawing/2014/main" id="{FA755C2D-03A5-467F-8A6B-F05D34678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41" y="1483558"/>
            <a:ext cx="7236058" cy="3856781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371EBE2-42E0-4C1C-B026-94DE0FF8BF1A}"/>
              </a:ext>
            </a:extLst>
          </p:cNvPr>
          <p:cNvSpPr/>
          <p:nvPr/>
        </p:nvSpPr>
        <p:spPr>
          <a:xfrm rot="16200000">
            <a:off x="206029" y="6044137"/>
            <a:ext cx="582610" cy="766068"/>
          </a:xfrm>
          <a:custGeom>
            <a:avLst/>
            <a:gdLst>
              <a:gd name="connsiteX0" fmla="*/ 182559 w 565444"/>
              <a:gd name="connsiteY0" fmla="*/ 37056 h 676134"/>
              <a:gd name="connsiteX1" fmla="*/ 182559 w 565444"/>
              <a:gd name="connsiteY1" fmla="*/ 175472 h 676134"/>
              <a:gd name="connsiteX2" fmla="*/ 108447 w 565444"/>
              <a:gd name="connsiteY2" fmla="*/ 175472 h 676134"/>
              <a:gd name="connsiteX3" fmla="*/ 108447 w 565444"/>
              <a:gd name="connsiteY3" fmla="*/ 37056 h 676134"/>
              <a:gd name="connsiteX4" fmla="*/ 145503 w 565444"/>
              <a:gd name="connsiteY4" fmla="*/ 0 h 676134"/>
              <a:gd name="connsiteX5" fmla="*/ 182559 w 565444"/>
              <a:gd name="connsiteY5" fmla="*/ 37056 h 676134"/>
              <a:gd name="connsiteX6" fmla="*/ 456997 w 565444"/>
              <a:gd name="connsiteY6" fmla="*/ 37056 h 676134"/>
              <a:gd name="connsiteX7" fmla="*/ 456997 w 565444"/>
              <a:gd name="connsiteY7" fmla="*/ 175472 h 676134"/>
              <a:gd name="connsiteX8" fmla="*/ 382885 w 565444"/>
              <a:gd name="connsiteY8" fmla="*/ 175472 h 676134"/>
              <a:gd name="connsiteX9" fmla="*/ 382885 w 565444"/>
              <a:gd name="connsiteY9" fmla="*/ 37056 h 676134"/>
              <a:gd name="connsiteX10" fmla="*/ 419941 w 565444"/>
              <a:gd name="connsiteY10" fmla="*/ 0 h 676134"/>
              <a:gd name="connsiteX11" fmla="*/ 456997 w 565444"/>
              <a:gd name="connsiteY11" fmla="*/ 37056 h 676134"/>
              <a:gd name="connsiteX12" fmla="*/ 486828 w 565444"/>
              <a:gd name="connsiteY12" fmla="*/ 382985 h 676134"/>
              <a:gd name="connsiteX13" fmla="*/ 486828 w 565444"/>
              <a:gd name="connsiteY13" fmla="*/ 382986 h 676134"/>
              <a:gd name="connsiteX14" fmla="*/ 483130 w 565444"/>
              <a:gd name="connsiteY14" fmla="*/ 374057 h 676134"/>
              <a:gd name="connsiteX15" fmla="*/ 474201 w 565444"/>
              <a:gd name="connsiteY15" fmla="*/ 370359 h 676134"/>
              <a:gd name="connsiteX16" fmla="*/ 91242 w 565444"/>
              <a:gd name="connsiteY16" fmla="*/ 370358 h 676134"/>
              <a:gd name="connsiteX17" fmla="*/ 78615 w 565444"/>
              <a:gd name="connsiteY17" fmla="*/ 382985 h 676134"/>
              <a:gd name="connsiteX18" fmla="*/ 78614 w 565444"/>
              <a:gd name="connsiteY18" fmla="*/ 382985 h 676134"/>
              <a:gd name="connsiteX19" fmla="*/ 91241 w 565444"/>
              <a:gd name="connsiteY19" fmla="*/ 395612 h 676134"/>
              <a:gd name="connsiteX20" fmla="*/ 474201 w 565444"/>
              <a:gd name="connsiteY20" fmla="*/ 395612 h 676134"/>
              <a:gd name="connsiteX21" fmla="*/ 483130 w 565444"/>
              <a:gd name="connsiteY21" fmla="*/ 391914 h 676134"/>
              <a:gd name="connsiteX22" fmla="*/ 486828 w 565444"/>
              <a:gd name="connsiteY22" fmla="*/ 382986 h 676134"/>
              <a:gd name="connsiteX23" fmla="*/ 486828 w 565444"/>
              <a:gd name="connsiteY23" fmla="*/ 382986 h 676134"/>
              <a:gd name="connsiteX24" fmla="*/ 486828 w 565444"/>
              <a:gd name="connsiteY24" fmla="*/ 329551 h 676134"/>
              <a:gd name="connsiteX25" fmla="*/ 483130 w 565444"/>
              <a:gd name="connsiteY25" fmla="*/ 320622 h 676134"/>
              <a:gd name="connsiteX26" fmla="*/ 474201 w 565444"/>
              <a:gd name="connsiteY26" fmla="*/ 316924 h 676134"/>
              <a:gd name="connsiteX27" fmla="*/ 91242 w 565444"/>
              <a:gd name="connsiteY27" fmla="*/ 316923 h 676134"/>
              <a:gd name="connsiteX28" fmla="*/ 78615 w 565444"/>
              <a:gd name="connsiteY28" fmla="*/ 329550 h 676134"/>
              <a:gd name="connsiteX29" fmla="*/ 78614 w 565444"/>
              <a:gd name="connsiteY29" fmla="*/ 329550 h 676134"/>
              <a:gd name="connsiteX30" fmla="*/ 91241 w 565444"/>
              <a:gd name="connsiteY30" fmla="*/ 342177 h 676134"/>
              <a:gd name="connsiteX31" fmla="*/ 474201 w 565444"/>
              <a:gd name="connsiteY31" fmla="*/ 342177 h 676134"/>
              <a:gd name="connsiteX32" fmla="*/ 483130 w 565444"/>
              <a:gd name="connsiteY32" fmla="*/ 338479 h 676134"/>
              <a:gd name="connsiteX33" fmla="*/ 486828 w 565444"/>
              <a:gd name="connsiteY33" fmla="*/ 276116 h 676134"/>
              <a:gd name="connsiteX34" fmla="*/ 483130 w 565444"/>
              <a:gd name="connsiteY34" fmla="*/ 267187 h 676134"/>
              <a:gd name="connsiteX35" fmla="*/ 474201 w 565444"/>
              <a:gd name="connsiteY35" fmla="*/ 263489 h 676134"/>
              <a:gd name="connsiteX36" fmla="*/ 91242 w 565444"/>
              <a:gd name="connsiteY36" fmla="*/ 263488 h 676134"/>
              <a:gd name="connsiteX37" fmla="*/ 78615 w 565444"/>
              <a:gd name="connsiteY37" fmla="*/ 276115 h 676134"/>
              <a:gd name="connsiteX38" fmla="*/ 78614 w 565444"/>
              <a:gd name="connsiteY38" fmla="*/ 276115 h 676134"/>
              <a:gd name="connsiteX39" fmla="*/ 91241 w 565444"/>
              <a:gd name="connsiteY39" fmla="*/ 288742 h 676134"/>
              <a:gd name="connsiteX40" fmla="*/ 474201 w 565444"/>
              <a:gd name="connsiteY40" fmla="*/ 288742 h 676134"/>
              <a:gd name="connsiteX41" fmla="*/ 483130 w 565444"/>
              <a:gd name="connsiteY41" fmla="*/ 285044 h 676134"/>
              <a:gd name="connsiteX42" fmla="*/ 565444 w 565444"/>
              <a:gd name="connsiteY42" fmla="*/ 194687 h 676134"/>
              <a:gd name="connsiteX43" fmla="*/ 546230 w 565444"/>
              <a:gd name="connsiteY43" fmla="*/ 213901 h 676134"/>
              <a:gd name="connsiteX44" fmla="*/ 525276 w 565444"/>
              <a:gd name="connsiteY44" fmla="*/ 213901 h 676134"/>
              <a:gd name="connsiteX45" fmla="*/ 508899 w 565444"/>
              <a:gd name="connsiteY45" fmla="*/ 524387 h 676134"/>
              <a:gd name="connsiteX46" fmla="*/ 378243 w 565444"/>
              <a:gd name="connsiteY46" fmla="*/ 676134 h 676134"/>
              <a:gd name="connsiteX47" fmla="*/ 184455 w 565444"/>
              <a:gd name="connsiteY47" fmla="*/ 676134 h 676134"/>
              <a:gd name="connsiteX48" fmla="*/ 53798 w 565444"/>
              <a:gd name="connsiteY48" fmla="*/ 524387 h 676134"/>
              <a:gd name="connsiteX49" fmla="*/ 37421 w 565444"/>
              <a:gd name="connsiteY49" fmla="*/ 213901 h 676134"/>
              <a:gd name="connsiteX50" fmla="*/ 19214 w 565444"/>
              <a:gd name="connsiteY50" fmla="*/ 213901 h 676134"/>
              <a:gd name="connsiteX51" fmla="*/ 0 w 565444"/>
              <a:gd name="connsiteY51" fmla="*/ 194687 h 676134"/>
              <a:gd name="connsiteX52" fmla="*/ 19214 w 565444"/>
              <a:gd name="connsiteY52" fmla="*/ 175473 h 676134"/>
              <a:gd name="connsiteX53" fmla="*/ 546230 w 565444"/>
              <a:gd name="connsiteY53" fmla="*/ 175473 h 676134"/>
              <a:gd name="connsiteX54" fmla="*/ 565444 w 565444"/>
              <a:gd name="connsiteY54" fmla="*/ 194687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5444" h="676134">
                <a:moveTo>
                  <a:pt x="182559" y="37056"/>
                </a:move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ubicBezTo>
                  <a:pt x="165968" y="0"/>
                  <a:pt x="182559" y="16591"/>
                  <a:pt x="182559" y="37056"/>
                </a:cubicBezTo>
                <a:close/>
                <a:moveTo>
                  <a:pt x="456997" y="37056"/>
                </a:move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ubicBezTo>
                  <a:pt x="440406" y="0"/>
                  <a:pt x="456997" y="16591"/>
                  <a:pt x="456997" y="37056"/>
                </a:cubicBezTo>
                <a:close/>
                <a:moveTo>
                  <a:pt x="486828" y="382985"/>
                </a:moveTo>
                <a:lnTo>
                  <a:pt x="486828" y="382986"/>
                </a:lnTo>
                <a:lnTo>
                  <a:pt x="483130" y="374057"/>
                </a:lnTo>
                <a:cubicBezTo>
                  <a:pt x="480845" y="371772"/>
                  <a:pt x="477688" y="370359"/>
                  <a:pt x="474201" y="370359"/>
                </a:cubicBezTo>
                <a:lnTo>
                  <a:pt x="91242" y="370358"/>
                </a:lnTo>
                <a:cubicBezTo>
                  <a:pt x="84268" y="370358"/>
                  <a:pt x="78615" y="376011"/>
                  <a:pt x="78615" y="382985"/>
                </a:cubicBezTo>
                <a:lnTo>
                  <a:pt x="78614" y="382985"/>
                </a:lnTo>
                <a:cubicBezTo>
                  <a:pt x="78614" y="389959"/>
                  <a:pt x="84267" y="395612"/>
                  <a:pt x="91241" y="395612"/>
                </a:cubicBezTo>
                <a:lnTo>
                  <a:pt x="474201" y="395612"/>
                </a:lnTo>
                <a:cubicBezTo>
                  <a:pt x="477688" y="395612"/>
                  <a:pt x="480845" y="394199"/>
                  <a:pt x="483130" y="391914"/>
                </a:cubicBezTo>
                <a:lnTo>
                  <a:pt x="486828" y="382986"/>
                </a:lnTo>
                <a:lnTo>
                  <a:pt x="486828" y="382986"/>
                </a:lnTo>
                <a:close/>
                <a:moveTo>
                  <a:pt x="486828" y="329551"/>
                </a:moveTo>
                <a:lnTo>
                  <a:pt x="483130" y="320622"/>
                </a:lnTo>
                <a:cubicBezTo>
                  <a:pt x="480845" y="318337"/>
                  <a:pt x="477688" y="316924"/>
                  <a:pt x="474201" y="316924"/>
                </a:cubicBezTo>
                <a:lnTo>
                  <a:pt x="91242" y="316923"/>
                </a:lnTo>
                <a:cubicBezTo>
                  <a:pt x="84268" y="316923"/>
                  <a:pt x="78615" y="322576"/>
                  <a:pt x="78615" y="329550"/>
                </a:cubicBezTo>
                <a:lnTo>
                  <a:pt x="78614" y="329550"/>
                </a:lnTo>
                <a:cubicBezTo>
                  <a:pt x="78614" y="336524"/>
                  <a:pt x="84267" y="342177"/>
                  <a:pt x="91241" y="342177"/>
                </a:cubicBezTo>
                <a:lnTo>
                  <a:pt x="474201" y="342177"/>
                </a:lnTo>
                <a:cubicBezTo>
                  <a:pt x="477688" y="342177"/>
                  <a:pt x="480845" y="340764"/>
                  <a:pt x="483130" y="338479"/>
                </a:cubicBezTo>
                <a:close/>
                <a:moveTo>
                  <a:pt x="486828" y="276116"/>
                </a:moveTo>
                <a:lnTo>
                  <a:pt x="483130" y="267187"/>
                </a:lnTo>
                <a:cubicBezTo>
                  <a:pt x="480845" y="264902"/>
                  <a:pt x="477688" y="263489"/>
                  <a:pt x="474201" y="263489"/>
                </a:cubicBezTo>
                <a:lnTo>
                  <a:pt x="91242" y="263488"/>
                </a:lnTo>
                <a:cubicBezTo>
                  <a:pt x="84268" y="263488"/>
                  <a:pt x="78615" y="269141"/>
                  <a:pt x="78615" y="276115"/>
                </a:cubicBezTo>
                <a:lnTo>
                  <a:pt x="78614" y="276115"/>
                </a:lnTo>
                <a:cubicBezTo>
                  <a:pt x="78614" y="283089"/>
                  <a:pt x="84267" y="288742"/>
                  <a:pt x="91241" y="288742"/>
                </a:cubicBezTo>
                <a:lnTo>
                  <a:pt x="474201" y="288742"/>
                </a:lnTo>
                <a:cubicBezTo>
                  <a:pt x="477688" y="288742"/>
                  <a:pt x="480845" y="287329"/>
                  <a:pt x="483130" y="285044"/>
                </a:cubicBezTo>
                <a:close/>
                <a:moveTo>
                  <a:pt x="565444" y="194687"/>
                </a:move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7"/>
                </a:lnTo>
                <a:cubicBezTo>
                  <a:pt x="504507" y="609787"/>
                  <a:pt x="447139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7"/>
                </a:cubicBezTo>
                <a:lnTo>
                  <a:pt x="37421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lnTo>
                  <a:pt x="546230" y="175473"/>
                </a:lnTo>
                <a:cubicBezTo>
                  <a:pt x="556842" y="175473"/>
                  <a:pt x="565444" y="184075"/>
                  <a:pt x="565444" y="1946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EF46C859-065F-4960-92F1-4FC02B3D0732}"/>
              </a:ext>
            </a:extLst>
          </p:cNvPr>
          <p:cNvSpPr/>
          <p:nvPr/>
        </p:nvSpPr>
        <p:spPr>
          <a:xfrm flipH="1" flipV="1">
            <a:off x="788646" y="5915586"/>
            <a:ext cx="10858523" cy="582611"/>
          </a:xfrm>
          <a:prstGeom prst="bentArrow">
            <a:avLst>
              <a:gd name="adj1" fmla="val 14113"/>
              <a:gd name="adj2" fmla="val 12152"/>
              <a:gd name="adj3" fmla="val 0"/>
              <a:gd name="adj4" fmla="val 54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48F393-54AC-4421-B658-8FD16B328AD0}"/>
              </a:ext>
            </a:extLst>
          </p:cNvPr>
          <p:cNvGrpSpPr/>
          <p:nvPr/>
        </p:nvGrpSpPr>
        <p:grpSpPr>
          <a:xfrm rot="20883404">
            <a:off x="10260822" y="3312046"/>
            <a:ext cx="2036454" cy="2914798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D39D4DB3-05AC-4798-BEB4-371D87DDE550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1">
              <a:extLst>
                <a:ext uri="{FF2B5EF4-FFF2-40B4-BE49-F238E27FC236}">
                  <a16:creationId xmlns:a16="http://schemas.microsoft.com/office/drawing/2014/main" id="{8498F779-6F1C-4DFF-84CE-31C5348B2842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2" name="Oval 1">
              <a:extLst>
                <a:ext uri="{FF2B5EF4-FFF2-40B4-BE49-F238E27FC236}">
                  <a16:creationId xmlns:a16="http://schemas.microsoft.com/office/drawing/2014/main" id="{1EED964F-5DB9-4B21-B8ED-4D97C9ABA2D8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F302494B-AF46-4583-9022-A45A3AC989B1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C7A8609-790D-458E-B4DD-33896E80C573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1EDAEA-04A9-403E-9F1B-1C69C90AEA2B}"/>
              </a:ext>
            </a:extLst>
          </p:cNvPr>
          <p:cNvGrpSpPr/>
          <p:nvPr/>
        </p:nvGrpSpPr>
        <p:grpSpPr>
          <a:xfrm rot="20883404">
            <a:off x="10281149" y="3432879"/>
            <a:ext cx="1832724" cy="1832724"/>
            <a:chOff x="4547049" y="1897856"/>
            <a:chExt cx="3071634" cy="3071634"/>
          </a:xfrm>
          <a:effectLst/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A93127C-B414-41DC-B3EC-203CA870022A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CC94C89-C075-4C37-963D-89C06EFE3ECD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1" name="Text Placeholder 61">
            <a:extLst>
              <a:ext uri="{FF2B5EF4-FFF2-40B4-BE49-F238E27FC236}">
                <a16:creationId xmlns:a16="http://schemas.microsoft.com/office/drawing/2014/main" id="{AA330539-7E79-43B3-9AB8-282A2EDA2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</a:t>
            </a:r>
            <a:r>
              <a:rPr lang="fr-FR" dirty="0" err="1"/>
              <a:t>consumption</a:t>
            </a:r>
            <a:r>
              <a:rPr lang="fr-FR" dirty="0"/>
              <a:t>?</a:t>
            </a:r>
            <a:endParaRPr lang="en-US" dirty="0"/>
          </a:p>
        </p:txBody>
      </p:sp>
      <p:pic>
        <p:nvPicPr>
          <p:cNvPr id="64" name="Picture 63" descr="Chart&#10;&#10;Description automatically generated">
            <a:extLst>
              <a:ext uri="{FF2B5EF4-FFF2-40B4-BE49-F238E27FC236}">
                <a16:creationId xmlns:a16="http://schemas.microsoft.com/office/drawing/2014/main" id="{243127BD-897A-4531-88EB-B06178D7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6" y="1512317"/>
            <a:ext cx="6686008" cy="3563609"/>
          </a:xfrm>
          <a:prstGeom prst="rect">
            <a:avLst/>
          </a:prstGeom>
        </p:spPr>
      </p:pic>
      <p:pic>
        <p:nvPicPr>
          <p:cNvPr id="65" name="Picture 64" descr="Chart, bar chart&#10;&#10;Description automatically generated">
            <a:extLst>
              <a:ext uri="{FF2B5EF4-FFF2-40B4-BE49-F238E27FC236}">
                <a16:creationId xmlns:a16="http://schemas.microsoft.com/office/drawing/2014/main" id="{FA776544-29C1-4E8F-9D6A-1CDC9E73B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9" y="1509086"/>
            <a:ext cx="6690796" cy="3566160"/>
          </a:xfrm>
          <a:prstGeom prst="rect">
            <a:avLst/>
          </a:prstGeom>
        </p:spPr>
      </p:pic>
      <p:pic>
        <p:nvPicPr>
          <p:cNvPr id="66" name="Picture 65" descr="Text&#10;&#10;Description automatically generated">
            <a:extLst>
              <a:ext uri="{FF2B5EF4-FFF2-40B4-BE49-F238E27FC236}">
                <a16:creationId xmlns:a16="http://schemas.microsoft.com/office/drawing/2014/main" id="{8876C825-3F6E-4257-99C0-EFA2CDA44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93" y="1467730"/>
            <a:ext cx="5074791" cy="17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165817E-E428-4A5C-A85C-BC245A1A2CF8}"/>
              </a:ext>
            </a:extLst>
          </p:cNvPr>
          <p:cNvGrpSpPr/>
          <p:nvPr/>
        </p:nvGrpSpPr>
        <p:grpSpPr>
          <a:xfrm>
            <a:off x="550842" y="1227023"/>
            <a:ext cx="2144372" cy="3241943"/>
            <a:chOff x="4144231" y="176813"/>
            <a:chExt cx="4117709" cy="622530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CF3D79E-3117-4F76-AB47-E2A5999161FB}"/>
                </a:ext>
              </a:extLst>
            </p:cNvPr>
            <p:cNvSpPr/>
            <p:nvPr/>
          </p:nvSpPr>
          <p:spPr>
            <a:xfrm>
              <a:off x="5290700" y="3539494"/>
              <a:ext cx="1855304" cy="1689608"/>
            </a:xfrm>
            <a:custGeom>
              <a:avLst/>
              <a:gdLst>
                <a:gd name="connsiteX0" fmla="*/ 759215 w 1855304"/>
                <a:gd name="connsiteY0" fmla="*/ 210 h 1689608"/>
                <a:gd name="connsiteX1" fmla="*/ 927652 w 1855304"/>
                <a:gd name="connsiteY1" fmla="*/ 1840 h 1689608"/>
                <a:gd name="connsiteX2" fmla="*/ 1096089 w 1855304"/>
                <a:gd name="connsiteY2" fmla="*/ 210 h 1689608"/>
                <a:gd name="connsiteX3" fmla="*/ 1268322 w 1855304"/>
                <a:gd name="connsiteY3" fmla="*/ 42635 h 1689608"/>
                <a:gd name="connsiteX4" fmla="*/ 1314783 w 1855304"/>
                <a:gd name="connsiteY4" fmla="*/ 68201 h 1689608"/>
                <a:gd name="connsiteX5" fmla="*/ 1347587 w 1855304"/>
                <a:gd name="connsiteY5" fmla="*/ 84088 h 1689608"/>
                <a:gd name="connsiteX6" fmla="*/ 1419643 w 1855304"/>
                <a:gd name="connsiteY6" fmla="*/ 145301 h 1689608"/>
                <a:gd name="connsiteX7" fmla="*/ 1458484 w 1855304"/>
                <a:gd name="connsiteY7" fmla="*/ 267544 h 1689608"/>
                <a:gd name="connsiteX8" fmla="*/ 1468722 w 1855304"/>
                <a:gd name="connsiteY8" fmla="*/ 372803 h 1689608"/>
                <a:gd name="connsiteX9" fmla="*/ 1573527 w 1855304"/>
                <a:gd name="connsiteY9" fmla="*/ 953821 h 1689608"/>
                <a:gd name="connsiteX10" fmla="*/ 1855304 w 1855304"/>
                <a:gd name="connsiteY10" fmla="*/ 1689608 h 1689608"/>
                <a:gd name="connsiteX11" fmla="*/ 1742594 w 1855304"/>
                <a:gd name="connsiteY11" fmla="*/ 1665546 h 1689608"/>
                <a:gd name="connsiteX12" fmla="*/ 1455117 w 1855304"/>
                <a:gd name="connsiteY12" fmla="*/ 1603492 h 1689608"/>
                <a:gd name="connsiteX13" fmla="*/ 1429156 w 1855304"/>
                <a:gd name="connsiteY13" fmla="*/ 1601592 h 1689608"/>
                <a:gd name="connsiteX14" fmla="*/ 927652 w 1855304"/>
                <a:gd name="connsiteY14" fmla="*/ 1602232 h 1689608"/>
                <a:gd name="connsiteX15" fmla="*/ 426148 w 1855304"/>
                <a:gd name="connsiteY15" fmla="*/ 1601592 h 1689608"/>
                <a:gd name="connsiteX16" fmla="*/ 400187 w 1855304"/>
                <a:gd name="connsiteY16" fmla="*/ 1603492 h 1689608"/>
                <a:gd name="connsiteX17" fmla="*/ 112710 w 1855304"/>
                <a:gd name="connsiteY17" fmla="*/ 1665546 h 1689608"/>
                <a:gd name="connsiteX18" fmla="*/ 0 w 1855304"/>
                <a:gd name="connsiteY18" fmla="*/ 1689608 h 1689608"/>
                <a:gd name="connsiteX19" fmla="*/ 281777 w 1855304"/>
                <a:gd name="connsiteY19" fmla="*/ 953821 h 1689608"/>
                <a:gd name="connsiteX20" fmla="*/ 386582 w 1855304"/>
                <a:gd name="connsiteY20" fmla="*/ 372803 h 1689608"/>
                <a:gd name="connsiteX21" fmla="*/ 396820 w 1855304"/>
                <a:gd name="connsiteY21" fmla="*/ 267544 h 1689608"/>
                <a:gd name="connsiteX22" fmla="*/ 435661 w 1855304"/>
                <a:gd name="connsiteY22" fmla="*/ 145301 h 1689608"/>
                <a:gd name="connsiteX23" fmla="*/ 507717 w 1855304"/>
                <a:gd name="connsiteY23" fmla="*/ 84088 h 1689608"/>
                <a:gd name="connsiteX24" fmla="*/ 540521 w 1855304"/>
                <a:gd name="connsiteY24" fmla="*/ 68201 h 1689608"/>
                <a:gd name="connsiteX25" fmla="*/ 586982 w 1855304"/>
                <a:gd name="connsiteY25" fmla="*/ 42635 h 1689608"/>
                <a:gd name="connsiteX26" fmla="*/ 759215 w 1855304"/>
                <a:gd name="connsiteY26" fmla="*/ 210 h 168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55304" h="1689608">
                  <a:moveTo>
                    <a:pt x="759215" y="210"/>
                  </a:moveTo>
                  <a:lnTo>
                    <a:pt x="927652" y="1840"/>
                  </a:lnTo>
                  <a:lnTo>
                    <a:pt x="1096089" y="210"/>
                  </a:lnTo>
                  <a:cubicBezTo>
                    <a:pt x="1158775" y="-1690"/>
                    <a:pt x="1215131" y="9074"/>
                    <a:pt x="1268322" y="42635"/>
                  </a:cubicBezTo>
                  <a:cubicBezTo>
                    <a:pt x="1283202" y="52133"/>
                    <a:pt x="1298874" y="60365"/>
                    <a:pt x="1314783" y="68201"/>
                  </a:cubicBezTo>
                  <a:lnTo>
                    <a:pt x="1347587" y="84088"/>
                  </a:lnTo>
                  <a:lnTo>
                    <a:pt x="1419643" y="145301"/>
                  </a:lnTo>
                  <a:lnTo>
                    <a:pt x="1458484" y="267544"/>
                  </a:lnTo>
                  <a:lnTo>
                    <a:pt x="1468722" y="372803"/>
                  </a:lnTo>
                  <a:cubicBezTo>
                    <a:pt x="1491725" y="569859"/>
                    <a:pt x="1526037" y="762909"/>
                    <a:pt x="1573527" y="953821"/>
                  </a:cubicBezTo>
                  <a:cubicBezTo>
                    <a:pt x="1637481" y="1209003"/>
                    <a:pt x="1720432" y="1457221"/>
                    <a:pt x="1855304" y="1689608"/>
                  </a:cubicBezTo>
                  <a:cubicBezTo>
                    <a:pt x="1816047" y="1681377"/>
                    <a:pt x="1779321" y="1673777"/>
                    <a:pt x="1742594" y="1665546"/>
                  </a:cubicBezTo>
                  <a:cubicBezTo>
                    <a:pt x="1646979" y="1644651"/>
                    <a:pt x="1550732" y="1624387"/>
                    <a:pt x="1455117" y="1603492"/>
                  </a:cubicBezTo>
                  <a:cubicBezTo>
                    <a:pt x="1446886" y="1601592"/>
                    <a:pt x="1438020" y="1601592"/>
                    <a:pt x="1429156" y="1601592"/>
                  </a:cubicBezTo>
                  <a:lnTo>
                    <a:pt x="927652" y="1602232"/>
                  </a:lnTo>
                  <a:lnTo>
                    <a:pt x="426148" y="1601592"/>
                  </a:lnTo>
                  <a:cubicBezTo>
                    <a:pt x="417284" y="1601592"/>
                    <a:pt x="408418" y="1601592"/>
                    <a:pt x="400187" y="1603492"/>
                  </a:cubicBezTo>
                  <a:cubicBezTo>
                    <a:pt x="304572" y="1624387"/>
                    <a:pt x="208325" y="1644651"/>
                    <a:pt x="112710" y="1665546"/>
                  </a:cubicBezTo>
                  <a:cubicBezTo>
                    <a:pt x="75983" y="1673777"/>
                    <a:pt x="39257" y="1681377"/>
                    <a:pt x="0" y="1689608"/>
                  </a:cubicBezTo>
                  <a:cubicBezTo>
                    <a:pt x="134872" y="1457221"/>
                    <a:pt x="217823" y="1209003"/>
                    <a:pt x="281777" y="953821"/>
                  </a:cubicBezTo>
                  <a:cubicBezTo>
                    <a:pt x="329267" y="762909"/>
                    <a:pt x="363579" y="569859"/>
                    <a:pt x="386582" y="372803"/>
                  </a:cubicBezTo>
                  <a:lnTo>
                    <a:pt x="396820" y="267544"/>
                  </a:lnTo>
                  <a:lnTo>
                    <a:pt x="435661" y="145301"/>
                  </a:lnTo>
                  <a:lnTo>
                    <a:pt x="507717" y="84088"/>
                  </a:lnTo>
                  <a:lnTo>
                    <a:pt x="540521" y="68201"/>
                  </a:lnTo>
                  <a:cubicBezTo>
                    <a:pt x="556430" y="60365"/>
                    <a:pt x="572102" y="52133"/>
                    <a:pt x="586982" y="42635"/>
                  </a:cubicBezTo>
                  <a:cubicBezTo>
                    <a:pt x="640173" y="9074"/>
                    <a:pt x="696529" y="-1690"/>
                    <a:pt x="759215" y="210"/>
                  </a:cubicBezTo>
                  <a:close/>
                </a:path>
              </a:pathLst>
            </a:custGeom>
            <a:solidFill>
              <a:schemeClr val="accent5"/>
            </a:solidFill>
            <a:ln w="329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C32AAA-6C63-42C8-AE93-BCF9CDFC05D0}"/>
                </a:ext>
              </a:extLst>
            </p:cNvPr>
            <p:cNvSpPr/>
            <p:nvPr/>
          </p:nvSpPr>
          <p:spPr>
            <a:xfrm>
              <a:off x="5230548" y="5319333"/>
              <a:ext cx="1975608" cy="1082786"/>
            </a:xfrm>
            <a:custGeom>
              <a:avLst/>
              <a:gdLst>
                <a:gd name="connsiteX0" fmla="*/ 1030573 w 1027280"/>
                <a:gd name="connsiteY0" fmla="*/ 54821 h 563028"/>
                <a:gd name="connsiteX1" fmla="*/ 1030573 w 1027280"/>
                <a:gd name="connsiteY1" fmla="*/ 518414 h 563028"/>
                <a:gd name="connsiteX2" fmla="*/ 943320 w 1027280"/>
                <a:gd name="connsiteY2" fmla="*/ 537182 h 563028"/>
                <a:gd name="connsiteX3" fmla="*/ 827751 w 1027280"/>
                <a:gd name="connsiteY3" fmla="*/ 561547 h 563028"/>
                <a:gd name="connsiteX4" fmla="*/ 798776 w 1027280"/>
                <a:gd name="connsiteY4" fmla="*/ 564181 h 563028"/>
                <a:gd name="connsiteX5" fmla="*/ 709548 w 1027280"/>
                <a:gd name="connsiteY5" fmla="*/ 564181 h 563028"/>
                <a:gd name="connsiteX6" fmla="*/ 709548 w 1027280"/>
                <a:gd name="connsiteY6" fmla="*/ 549035 h 563028"/>
                <a:gd name="connsiteX7" fmla="*/ 709877 w 1027280"/>
                <a:gd name="connsiteY7" fmla="*/ 234266 h 563028"/>
                <a:gd name="connsiteX8" fmla="*/ 698024 w 1027280"/>
                <a:gd name="connsiteY8" fmla="*/ 213194 h 563028"/>
                <a:gd name="connsiteX9" fmla="*/ 315428 w 1027280"/>
                <a:gd name="connsiteY9" fmla="*/ 224718 h 563028"/>
                <a:gd name="connsiteX10" fmla="*/ 306209 w 1027280"/>
                <a:gd name="connsiteY10" fmla="*/ 241839 h 563028"/>
                <a:gd name="connsiteX11" fmla="*/ 306538 w 1027280"/>
                <a:gd name="connsiteY11" fmla="*/ 549694 h 563028"/>
                <a:gd name="connsiteX12" fmla="*/ 306538 w 1027280"/>
                <a:gd name="connsiteY12" fmla="*/ 564510 h 563028"/>
                <a:gd name="connsiteX13" fmla="*/ 190969 w 1027280"/>
                <a:gd name="connsiteY13" fmla="*/ 559242 h 563028"/>
                <a:gd name="connsiteX14" fmla="*/ 12841 w 1027280"/>
                <a:gd name="connsiteY14" fmla="*/ 521378 h 563028"/>
                <a:gd name="connsiteX15" fmla="*/ 329 w 1027280"/>
                <a:gd name="connsiteY15" fmla="*/ 518414 h 563028"/>
                <a:gd name="connsiteX16" fmla="*/ 329 w 1027280"/>
                <a:gd name="connsiteY16" fmla="*/ 506890 h 563028"/>
                <a:gd name="connsiteX17" fmla="*/ 0 w 1027280"/>
                <a:gd name="connsiteY17" fmla="*/ 66016 h 563028"/>
                <a:gd name="connsiteX18" fmla="*/ 12182 w 1027280"/>
                <a:gd name="connsiteY18" fmla="*/ 51858 h 563028"/>
                <a:gd name="connsiteX19" fmla="*/ 243979 w 1027280"/>
                <a:gd name="connsiteY19" fmla="*/ 1482 h 563028"/>
                <a:gd name="connsiteX20" fmla="*/ 259783 w 1027280"/>
                <a:gd name="connsiteY20" fmla="*/ 165 h 563028"/>
                <a:gd name="connsiteX21" fmla="*/ 774082 w 1027280"/>
                <a:gd name="connsiteY21" fmla="*/ 823 h 563028"/>
                <a:gd name="connsiteX22" fmla="*/ 850140 w 1027280"/>
                <a:gd name="connsiteY22" fmla="*/ 14652 h 563028"/>
                <a:gd name="connsiteX23" fmla="*/ 1024646 w 1027280"/>
                <a:gd name="connsiteY23" fmla="*/ 53175 h 563028"/>
                <a:gd name="connsiteX24" fmla="*/ 1030573 w 1027280"/>
                <a:gd name="connsiteY24" fmla="*/ 54821 h 56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280" h="563028">
                  <a:moveTo>
                    <a:pt x="1030573" y="54821"/>
                  </a:moveTo>
                  <a:cubicBezTo>
                    <a:pt x="1030573" y="209242"/>
                    <a:pt x="1030573" y="363335"/>
                    <a:pt x="1030573" y="518414"/>
                  </a:cubicBezTo>
                  <a:cubicBezTo>
                    <a:pt x="1001598" y="524670"/>
                    <a:pt x="972295" y="530926"/>
                    <a:pt x="943320" y="537182"/>
                  </a:cubicBezTo>
                  <a:cubicBezTo>
                    <a:pt x="904797" y="545413"/>
                    <a:pt x="866274" y="553645"/>
                    <a:pt x="827751" y="561547"/>
                  </a:cubicBezTo>
                  <a:cubicBezTo>
                    <a:pt x="818202" y="563522"/>
                    <a:pt x="808325" y="564181"/>
                    <a:pt x="798776" y="564181"/>
                  </a:cubicBezTo>
                  <a:cubicBezTo>
                    <a:pt x="769472" y="564510"/>
                    <a:pt x="740169" y="564181"/>
                    <a:pt x="709548" y="564181"/>
                  </a:cubicBezTo>
                  <a:cubicBezTo>
                    <a:pt x="709548" y="558584"/>
                    <a:pt x="709548" y="553645"/>
                    <a:pt x="709548" y="549035"/>
                  </a:cubicBezTo>
                  <a:cubicBezTo>
                    <a:pt x="709548" y="444002"/>
                    <a:pt x="709548" y="339299"/>
                    <a:pt x="709877" y="234266"/>
                  </a:cubicBezTo>
                  <a:cubicBezTo>
                    <a:pt x="709877" y="224059"/>
                    <a:pt x="707243" y="218132"/>
                    <a:pt x="698024" y="213194"/>
                  </a:cubicBezTo>
                  <a:cubicBezTo>
                    <a:pt x="568297" y="144708"/>
                    <a:pt x="440875" y="148001"/>
                    <a:pt x="315428" y="224718"/>
                  </a:cubicBezTo>
                  <a:cubicBezTo>
                    <a:pt x="308513" y="228998"/>
                    <a:pt x="306209" y="233937"/>
                    <a:pt x="306209" y="241839"/>
                  </a:cubicBezTo>
                  <a:cubicBezTo>
                    <a:pt x="306538" y="344567"/>
                    <a:pt x="306538" y="446966"/>
                    <a:pt x="306538" y="549694"/>
                  </a:cubicBezTo>
                  <a:cubicBezTo>
                    <a:pt x="306538" y="553974"/>
                    <a:pt x="306538" y="558584"/>
                    <a:pt x="306538" y="564510"/>
                  </a:cubicBezTo>
                  <a:cubicBezTo>
                    <a:pt x="267356" y="562205"/>
                    <a:pt x="229163" y="567803"/>
                    <a:pt x="190969" y="559242"/>
                  </a:cubicBezTo>
                  <a:cubicBezTo>
                    <a:pt x="131703" y="545743"/>
                    <a:pt x="72107" y="533889"/>
                    <a:pt x="12841" y="521378"/>
                  </a:cubicBezTo>
                  <a:cubicBezTo>
                    <a:pt x="8890" y="520390"/>
                    <a:pt x="4939" y="519402"/>
                    <a:pt x="329" y="518414"/>
                  </a:cubicBezTo>
                  <a:cubicBezTo>
                    <a:pt x="329" y="514463"/>
                    <a:pt x="329" y="510841"/>
                    <a:pt x="329" y="506890"/>
                  </a:cubicBezTo>
                  <a:cubicBezTo>
                    <a:pt x="329" y="360042"/>
                    <a:pt x="329" y="212864"/>
                    <a:pt x="0" y="66016"/>
                  </a:cubicBezTo>
                  <a:cubicBezTo>
                    <a:pt x="0" y="56468"/>
                    <a:pt x="2963" y="53834"/>
                    <a:pt x="12182" y="51858"/>
                  </a:cubicBezTo>
                  <a:cubicBezTo>
                    <a:pt x="89558" y="35395"/>
                    <a:pt x="166604" y="18274"/>
                    <a:pt x="243979" y="1482"/>
                  </a:cubicBezTo>
                  <a:cubicBezTo>
                    <a:pt x="248918" y="494"/>
                    <a:pt x="254515" y="165"/>
                    <a:pt x="259783" y="165"/>
                  </a:cubicBezTo>
                  <a:cubicBezTo>
                    <a:pt x="431326" y="165"/>
                    <a:pt x="602539" y="-494"/>
                    <a:pt x="774082" y="823"/>
                  </a:cubicBezTo>
                  <a:cubicBezTo>
                    <a:pt x="799435" y="1152"/>
                    <a:pt x="824788" y="9384"/>
                    <a:pt x="850140" y="14652"/>
                  </a:cubicBezTo>
                  <a:cubicBezTo>
                    <a:pt x="908419" y="27164"/>
                    <a:pt x="966697" y="40334"/>
                    <a:pt x="1024646" y="53175"/>
                  </a:cubicBezTo>
                  <a:cubicBezTo>
                    <a:pt x="1026293" y="52846"/>
                    <a:pt x="1028268" y="53834"/>
                    <a:pt x="1030573" y="54821"/>
                  </a:cubicBezTo>
                  <a:close/>
                </a:path>
              </a:pathLst>
            </a:custGeom>
            <a:solidFill>
              <a:schemeClr val="accent5"/>
            </a:solidFill>
            <a:ln w="3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E375FA6-B53A-4E86-8DCB-B748B11486E2}"/>
                </a:ext>
              </a:extLst>
            </p:cNvPr>
            <p:cNvSpPr/>
            <p:nvPr/>
          </p:nvSpPr>
          <p:spPr>
            <a:xfrm rot="18909359">
              <a:off x="6111693" y="176813"/>
              <a:ext cx="168078" cy="566305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2250A02-B782-4D21-8888-B02363FF07CE}"/>
                </a:ext>
              </a:extLst>
            </p:cNvPr>
            <p:cNvSpPr/>
            <p:nvPr/>
          </p:nvSpPr>
          <p:spPr>
            <a:xfrm rot="2690641" flipH="1">
              <a:off x="6161809" y="176813"/>
              <a:ext cx="168078" cy="566305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EA727A-CF51-4945-A740-EB80DBB97BCE}"/>
                </a:ext>
              </a:extLst>
            </p:cNvPr>
            <p:cNvSpPr/>
            <p:nvPr/>
          </p:nvSpPr>
          <p:spPr>
            <a:xfrm rot="2727619">
              <a:off x="3943522" y="1671545"/>
              <a:ext cx="2020026" cy="5886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B7542A-740F-425C-B693-3CBD9CE2AF6D}"/>
                </a:ext>
              </a:extLst>
            </p:cNvPr>
            <p:cNvSpPr/>
            <p:nvPr/>
          </p:nvSpPr>
          <p:spPr>
            <a:xfrm rot="2727619">
              <a:off x="6434756" y="3777754"/>
              <a:ext cx="2020026" cy="5886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AC78E4-65A9-4C6B-A346-282BC8418731}"/>
                </a:ext>
              </a:extLst>
            </p:cNvPr>
            <p:cNvSpPr/>
            <p:nvPr/>
          </p:nvSpPr>
          <p:spPr>
            <a:xfrm rot="18900000">
              <a:off x="6241914" y="1475911"/>
              <a:ext cx="2020026" cy="5886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76B829-EA96-4BC9-9421-384953FBAED3}"/>
                </a:ext>
              </a:extLst>
            </p:cNvPr>
            <p:cNvSpPr/>
            <p:nvPr/>
          </p:nvSpPr>
          <p:spPr>
            <a:xfrm rot="18900000">
              <a:off x="4144231" y="3970243"/>
              <a:ext cx="2020026" cy="5886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9A0A337-8507-4997-AF19-D85AF073BEB7}"/>
                </a:ext>
              </a:extLst>
            </p:cNvPr>
            <p:cNvSpPr/>
            <p:nvPr/>
          </p:nvSpPr>
          <p:spPr>
            <a:xfrm>
              <a:off x="5821443" y="2739357"/>
              <a:ext cx="793819" cy="602902"/>
            </a:xfrm>
            <a:custGeom>
              <a:avLst/>
              <a:gdLst>
                <a:gd name="connsiteX0" fmla="*/ 128115 w 793819"/>
                <a:gd name="connsiteY0" fmla="*/ 211016 h 602902"/>
                <a:gd name="connsiteX1" fmla="*/ 665704 w 793819"/>
                <a:gd name="connsiteY1" fmla="*/ 211016 h 602902"/>
                <a:gd name="connsiteX2" fmla="*/ 793819 w 793819"/>
                <a:gd name="connsiteY2" fmla="*/ 602902 h 602902"/>
                <a:gd name="connsiteX3" fmla="*/ 0 w 793819"/>
                <a:gd name="connsiteY3" fmla="*/ 602902 h 602902"/>
                <a:gd name="connsiteX4" fmla="*/ 398779 w 793819"/>
                <a:gd name="connsiteY4" fmla="*/ 0 h 602902"/>
                <a:gd name="connsiteX5" fmla="*/ 668123 w 793819"/>
                <a:gd name="connsiteY5" fmla="*/ 211015 h 602902"/>
                <a:gd name="connsiteX6" fmla="*/ 129434 w 793819"/>
                <a:gd name="connsiteY6" fmla="*/ 211015 h 60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3819" h="602902">
                  <a:moveTo>
                    <a:pt x="128115" y="211016"/>
                  </a:moveTo>
                  <a:lnTo>
                    <a:pt x="665704" y="211016"/>
                  </a:lnTo>
                  <a:lnTo>
                    <a:pt x="793819" y="602902"/>
                  </a:lnTo>
                  <a:lnTo>
                    <a:pt x="0" y="602902"/>
                  </a:lnTo>
                  <a:close/>
                  <a:moveTo>
                    <a:pt x="398779" y="0"/>
                  </a:moveTo>
                  <a:lnTo>
                    <a:pt x="668123" y="211015"/>
                  </a:lnTo>
                  <a:lnTo>
                    <a:pt x="129434" y="2110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DFA856-AA52-422F-8E46-57F469409018}"/>
              </a:ext>
            </a:extLst>
          </p:cNvPr>
          <p:cNvSpPr txBox="1"/>
          <p:nvPr/>
        </p:nvSpPr>
        <p:spPr>
          <a:xfrm>
            <a:off x="3545768" y="1341625"/>
            <a:ext cx="718329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b="1" dirty="0">
                <a:solidFill>
                  <a:schemeClr val="accent1">
                    <a:lumMod val="75000"/>
                  </a:schemeClr>
                </a:solidFill>
              </a:rPr>
              <a:t>2. Machine   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D19A45-C619-44B2-B667-5214CDA1B1C0}"/>
              </a:ext>
            </a:extLst>
          </p:cNvPr>
          <p:cNvSpPr/>
          <p:nvPr/>
        </p:nvSpPr>
        <p:spPr>
          <a:xfrm>
            <a:off x="0" y="4636008"/>
            <a:ext cx="12192000" cy="2221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A5EAB3-B19E-4110-B26A-54990D7AD4A9}"/>
              </a:ext>
            </a:extLst>
          </p:cNvPr>
          <p:cNvSpPr/>
          <p:nvPr/>
        </p:nvSpPr>
        <p:spPr>
          <a:xfrm>
            <a:off x="0" y="5937418"/>
            <a:ext cx="12192000" cy="493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15395A-B2BE-48DB-B13A-10884DD82F18}"/>
              </a:ext>
            </a:extLst>
          </p:cNvPr>
          <p:cNvGrpSpPr/>
          <p:nvPr/>
        </p:nvGrpSpPr>
        <p:grpSpPr>
          <a:xfrm rot="16381913">
            <a:off x="9938033" y="564441"/>
            <a:ext cx="2036454" cy="1463807"/>
            <a:chOff x="4402904" y="822061"/>
            <a:chExt cx="3952766" cy="284125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DAD62C0-A979-4CEF-9FFA-89FDC6A3759E}"/>
                </a:ext>
              </a:extLst>
            </p:cNvPr>
            <p:cNvGrpSpPr/>
            <p:nvPr/>
          </p:nvGrpSpPr>
          <p:grpSpPr>
            <a:xfrm>
              <a:off x="4960005" y="1133489"/>
              <a:ext cx="2218401" cy="2218401"/>
              <a:chOff x="4547049" y="1897856"/>
              <a:chExt cx="3071634" cy="3071634"/>
            </a:xfrm>
            <a:effectLst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C8F15BC-425C-4634-8052-A34538693903}"/>
                  </a:ext>
                </a:extLst>
              </p:cNvPr>
              <p:cNvSpPr/>
              <p:nvPr/>
            </p:nvSpPr>
            <p:spPr>
              <a:xfrm>
                <a:off x="4547049" y="1897856"/>
                <a:ext cx="3071634" cy="307163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15B7384-CB26-4863-AF3E-3F2D0AFC0513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CC926F-A6D2-4693-9589-F8ACE5E7C6CA}"/>
                </a:ext>
              </a:extLst>
            </p:cNvPr>
            <p:cNvSpPr/>
            <p:nvPr/>
          </p:nvSpPr>
          <p:spPr>
            <a:xfrm rot="20965310">
              <a:off x="4402904" y="1941168"/>
              <a:ext cx="489707" cy="585571"/>
            </a:xfrm>
            <a:custGeom>
              <a:avLst/>
              <a:gdLst>
                <a:gd name="connsiteX0" fmla="*/ 474202 w 565444"/>
                <a:gd name="connsiteY0" fmla="*/ 370360 h 676134"/>
                <a:gd name="connsiteX1" fmla="*/ 91243 w 565444"/>
                <a:gd name="connsiteY1" fmla="*/ 370359 h 676134"/>
                <a:gd name="connsiteX2" fmla="*/ 78616 w 565444"/>
                <a:gd name="connsiteY2" fmla="*/ 382986 h 676134"/>
                <a:gd name="connsiteX3" fmla="*/ 78615 w 565444"/>
                <a:gd name="connsiteY3" fmla="*/ 382987 h 676134"/>
                <a:gd name="connsiteX4" fmla="*/ 91242 w 565444"/>
                <a:gd name="connsiteY4" fmla="*/ 395613 h 676134"/>
                <a:gd name="connsiteX5" fmla="*/ 474202 w 565444"/>
                <a:gd name="connsiteY5" fmla="*/ 395613 h 676134"/>
                <a:gd name="connsiteX6" fmla="*/ 483131 w 565444"/>
                <a:gd name="connsiteY6" fmla="*/ 391915 h 676134"/>
                <a:gd name="connsiteX7" fmla="*/ 486829 w 565444"/>
                <a:gd name="connsiteY7" fmla="*/ 382986 h 676134"/>
                <a:gd name="connsiteX8" fmla="*/ 486829 w 565444"/>
                <a:gd name="connsiteY8" fmla="*/ 382987 h 676134"/>
                <a:gd name="connsiteX9" fmla="*/ 486829 w 565444"/>
                <a:gd name="connsiteY9" fmla="*/ 382986 h 676134"/>
                <a:gd name="connsiteX10" fmla="*/ 486829 w 565444"/>
                <a:gd name="connsiteY10" fmla="*/ 382986 h 676134"/>
                <a:gd name="connsiteX11" fmla="*/ 483131 w 565444"/>
                <a:gd name="connsiteY11" fmla="*/ 374059 h 676134"/>
                <a:gd name="connsiteX12" fmla="*/ 474202 w 565444"/>
                <a:gd name="connsiteY12" fmla="*/ 370360 h 676134"/>
                <a:gd name="connsiteX13" fmla="*/ 474201 w 565444"/>
                <a:gd name="connsiteY13" fmla="*/ 316925 h 676134"/>
                <a:gd name="connsiteX14" fmla="*/ 91242 w 565444"/>
                <a:gd name="connsiteY14" fmla="*/ 316924 h 676134"/>
                <a:gd name="connsiteX15" fmla="*/ 78615 w 565444"/>
                <a:gd name="connsiteY15" fmla="*/ 329551 h 676134"/>
                <a:gd name="connsiteX16" fmla="*/ 78614 w 565444"/>
                <a:gd name="connsiteY16" fmla="*/ 329551 h 676134"/>
                <a:gd name="connsiteX17" fmla="*/ 91241 w 565444"/>
                <a:gd name="connsiteY17" fmla="*/ 342178 h 676134"/>
                <a:gd name="connsiteX18" fmla="*/ 474201 w 565444"/>
                <a:gd name="connsiteY18" fmla="*/ 342178 h 676134"/>
                <a:gd name="connsiteX19" fmla="*/ 483130 w 565444"/>
                <a:gd name="connsiteY19" fmla="*/ 338480 h 676134"/>
                <a:gd name="connsiteX20" fmla="*/ 486828 w 565444"/>
                <a:gd name="connsiteY20" fmla="*/ 329551 h 676134"/>
                <a:gd name="connsiteX21" fmla="*/ 486828 w 565444"/>
                <a:gd name="connsiteY21" fmla="*/ 329552 h 676134"/>
                <a:gd name="connsiteX22" fmla="*/ 486828 w 565444"/>
                <a:gd name="connsiteY22" fmla="*/ 329551 h 676134"/>
                <a:gd name="connsiteX23" fmla="*/ 486828 w 565444"/>
                <a:gd name="connsiteY23" fmla="*/ 329551 h 676134"/>
                <a:gd name="connsiteX24" fmla="*/ 483130 w 565444"/>
                <a:gd name="connsiteY24" fmla="*/ 320623 h 676134"/>
                <a:gd name="connsiteX25" fmla="*/ 474201 w 565444"/>
                <a:gd name="connsiteY25" fmla="*/ 316925 h 676134"/>
                <a:gd name="connsiteX26" fmla="*/ 474202 w 565444"/>
                <a:gd name="connsiteY26" fmla="*/ 263490 h 676134"/>
                <a:gd name="connsiteX27" fmla="*/ 91243 w 565444"/>
                <a:gd name="connsiteY27" fmla="*/ 263489 h 676134"/>
                <a:gd name="connsiteX28" fmla="*/ 78616 w 565444"/>
                <a:gd name="connsiteY28" fmla="*/ 276116 h 676134"/>
                <a:gd name="connsiteX29" fmla="*/ 78615 w 565444"/>
                <a:gd name="connsiteY29" fmla="*/ 276116 h 676134"/>
                <a:gd name="connsiteX30" fmla="*/ 91242 w 565444"/>
                <a:gd name="connsiteY30" fmla="*/ 288743 h 676134"/>
                <a:gd name="connsiteX31" fmla="*/ 474202 w 565444"/>
                <a:gd name="connsiteY31" fmla="*/ 288743 h 676134"/>
                <a:gd name="connsiteX32" fmla="*/ 483130 w 565444"/>
                <a:gd name="connsiteY32" fmla="*/ 285045 h 676134"/>
                <a:gd name="connsiteX33" fmla="*/ 486828 w 565444"/>
                <a:gd name="connsiteY33" fmla="*/ 276116 h 676134"/>
                <a:gd name="connsiteX34" fmla="*/ 486829 w 565444"/>
                <a:gd name="connsiteY34" fmla="*/ 276117 h 676134"/>
                <a:gd name="connsiteX35" fmla="*/ 486828 w 565444"/>
                <a:gd name="connsiteY35" fmla="*/ 276116 h 676134"/>
                <a:gd name="connsiteX36" fmla="*/ 486828 w 565444"/>
                <a:gd name="connsiteY36" fmla="*/ 276116 h 676134"/>
                <a:gd name="connsiteX37" fmla="*/ 483131 w 565444"/>
                <a:gd name="connsiteY37" fmla="*/ 267188 h 676134"/>
                <a:gd name="connsiteX38" fmla="*/ 474202 w 565444"/>
                <a:gd name="connsiteY38" fmla="*/ 263490 h 676134"/>
                <a:gd name="connsiteX39" fmla="*/ 546230 w 565444"/>
                <a:gd name="connsiteY39" fmla="*/ 175473 h 676134"/>
                <a:gd name="connsiteX40" fmla="*/ 565444 w 565444"/>
                <a:gd name="connsiteY40" fmla="*/ 194687 h 676134"/>
                <a:gd name="connsiteX41" fmla="*/ 546230 w 565444"/>
                <a:gd name="connsiteY41" fmla="*/ 213901 h 676134"/>
                <a:gd name="connsiteX42" fmla="*/ 525276 w 565444"/>
                <a:gd name="connsiteY42" fmla="*/ 213901 h 676134"/>
                <a:gd name="connsiteX43" fmla="*/ 508899 w 565444"/>
                <a:gd name="connsiteY43" fmla="*/ 524388 h 676134"/>
                <a:gd name="connsiteX44" fmla="*/ 378243 w 565444"/>
                <a:gd name="connsiteY44" fmla="*/ 676134 h 676134"/>
                <a:gd name="connsiteX45" fmla="*/ 184455 w 565444"/>
                <a:gd name="connsiteY45" fmla="*/ 676134 h 676134"/>
                <a:gd name="connsiteX46" fmla="*/ 53798 w 565444"/>
                <a:gd name="connsiteY46" fmla="*/ 524388 h 676134"/>
                <a:gd name="connsiteX47" fmla="*/ 37422 w 565444"/>
                <a:gd name="connsiteY47" fmla="*/ 213901 h 676134"/>
                <a:gd name="connsiteX48" fmla="*/ 19214 w 565444"/>
                <a:gd name="connsiteY48" fmla="*/ 213901 h 676134"/>
                <a:gd name="connsiteX49" fmla="*/ 0 w 565444"/>
                <a:gd name="connsiteY49" fmla="*/ 194687 h 676134"/>
                <a:gd name="connsiteX50" fmla="*/ 19214 w 565444"/>
                <a:gd name="connsiteY50" fmla="*/ 175473 h 676134"/>
                <a:gd name="connsiteX51" fmla="*/ 145503 w 565444"/>
                <a:gd name="connsiteY51" fmla="*/ 0 h 676134"/>
                <a:gd name="connsiteX52" fmla="*/ 182559 w 565444"/>
                <a:gd name="connsiteY52" fmla="*/ 37056 h 676134"/>
                <a:gd name="connsiteX53" fmla="*/ 182559 w 565444"/>
                <a:gd name="connsiteY53" fmla="*/ 175472 h 676134"/>
                <a:gd name="connsiteX54" fmla="*/ 108447 w 565444"/>
                <a:gd name="connsiteY54" fmla="*/ 175472 h 676134"/>
                <a:gd name="connsiteX55" fmla="*/ 108447 w 565444"/>
                <a:gd name="connsiteY55" fmla="*/ 37056 h 676134"/>
                <a:gd name="connsiteX56" fmla="*/ 145503 w 565444"/>
                <a:gd name="connsiteY56" fmla="*/ 0 h 676134"/>
                <a:gd name="connsiteX57" fmla="*/ 419941 w 565444"/>
                <a:gd name="connsiteY57" fmla="*/ 0 h 676134"/>
                <a:gd name="connsiteX58" fmla="*/ 456997 w 565444"/>
                <a:gd name="connsiteY58" fmla="*/ 37056 h 676134"/>
                <a:gd name="connsiteX59" fmla="*/ 456997 w 565444"/>
                <a:gd name="connsiteY59" fmla="*/ 175472 h 676134"/>
                <a:gd name="connsiteX60" fmla="*/ 382885 w 565444"/>
                <a:gd name="connsiteY60" fmla="*/ 175472 h 676134"/>
                <a:gd name="connsiteX61" fmla="*/ 382885 w 565444"/>
                <a:gd name="connsiteY61" fmla="*/ 37056 h 676134"/>
                <a:gd name="connsiteX62" fmla="*/ 419941 w 565444"/>
                <a:gd name="connsiteY62" fmla="*/ 0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65444" h="676134">
                  <a:moveTo>
                    <a:pt x="474202" y="370360"/>
                  </a:moveTo>
                  <a:lnTo>
                    <a:pt x="91243" y="370359"/>
                  </a:lnTo>
                  <a:cubicBezTo>
                    <a:pt x="84269" y="370359"/>
                    <a:pt x="78616" y="376012"/>
                    <a:pt x="78616" y="382986"/>
                  </a:cubicBezTo>
                  <a:lnTo>
                    <a:pt x="78615" y="382987"/>
                  </a:lnTo>
                  <a:cubicBezTo>
                    <a:pt x="78615" y="389961"/>
                    <a:pt x="84268" y="395613"/>
                    <a:pt x="91242" y="395613"/>
                  </a:cubicBezTo>
                  <a:lnTo>
                    <a:pt x="474202" y="395613"/>
                  </a:lnTo>
                  <a:cubicBezTo>
                    <a:pt x="477689" y="395614"/>
                    <a:pt x="480846" y="394200"/>
                    <a:pt x="483131" y="391915"/>
                  </a:cubicBezTo>
                  <a:lnTo>
                    <a:pt x="486829" y="382986"/>
                  </a:lnTo>
                  <a:lnTo>
                    <a:pt x="486829" y="382987"/>
                  </a:lnTo>
                  <a:lnTo>
                    <a:pt x="486829" y="382986"/>
                  </a:lnTo>
                  <a:lnTo>
                    <a:pt x="486829" y="382986"/>
                  </a:lnTo>
                  <a:lnTo>
                    <a:pt x="483131" y="374059"/>
                  </a:lnTo>
                  <a:cubicBezTo>
                    <a:pt x="480846" y="371774"/>
                    <a:pt x="477689" y="370360"/>
                    <a:pt x="474202" y="370360"/>
                  </a:cubicBezTo>
                  <a:close/>
                  <a:moveTo>
                    <a:pt x="474201" y="316925"/>
                  </a:moveTo>
                  <a:lnTo>
                    <a:pt x="91242" y="316924"/>
                  </a:lnTo>
                  <a:cubicBezTo>
                    <a:pt x="84268" y="316924"/>
                    <a:pt x="78615" y="322577"/>
                    <a:pt x="78615" y="329551"/>
                  </a:cubicBezTo>
                  <a:lnTo>
                    <a:pt x="78614" y="329551"/>
                  </a:lnTo>
                  <a:cubicBezTo>
                    <a:pt x="78614" y="336525"/>
                    <a:pt x="84267" y="342178"/>
                    <a:pt x="91241" y="342178"/>
                  </a:cubicBezTo>
                  <a:lnTo>
                    <a:pt x="474201" y="342178"/>
                  </a:lnTo>
                  <a:cubicBezTo>
                    <a:pt x="477688" y="342178"/>
                    <a:pt x="480845" y="340765"/>
                    <a:pt x="483130" y="338480"/>
                  </a:cubicBezTo>
                  <a:lnTo>
                    <a:pt x="486828" y="329551"/>
                  </a:lnTo>
                  <a:lnTo>
                    <a:pt x="486828" y="329552"/>
                  </a:lnTo>
                  <a:lnTo>
                    <a:pt x="486828" y="329551"/>
                  </a:lnTo>
                  <a:lnTo>
                    <a:pt x="486828" y="329551"/>
                  </a:lnTo>
                  <a:lnTo>
                    <a:pt x="483130" y="320623"/>
                  </a:lnTo>
                  <a:cubicBezTo>
                    <a:pt x="480845" y="318338"/>
                    <a:pt x="477688" y="316925"/>
                    <a:pt x="474201" y="316925"/>
                  </a:cubicBezTo>
                  <a:close/>
                  <a:moveTo>
                    <a:pt x="474202" y="263490"/>
                  </a:moveTo>
                  <a:lnTo>
                    <a:pt x="91243" y="263489"/>
                  </a:lnTo>
                  <a:cubicBezTo>
                    <a:pt x="84269" y="263489"/>
                    <a:pt x="78616" y="269142"/>
                    <a:pt x="78616" y="276116"/>
                  </a:cubicBezTo>
                  <a:lnTo>
                    <a:pt x="78615" y="276116"/>
                  </a:lnTo>
                  <a:cubicBezTo>
                    <a:pt x="78615" y="283090"/>
                    <a:pt x="84268" y="288743"/>
                    <a:pt x="91242" y="288743"/>
                  </a:cubicBezTo>
                  <a:lnTo>
                    <a:pt x="474202" y="288743"/>
                  </a:lnTo>
                  <a:cubicBezTo>
                    <a:pt x="477689" y="288743"/>
                    <a:pt x="480846" y="287330"/>
                    <a:pt x="483130" y="285045"/>
                  </a:cubicBezTo>
                  <a:lnTo>
                    <a:pt x="486828" y="276116"/>
                  </a:lnTo>
                  <a:lnTo>
                    <a:pt x="486829" y="276117"/>
                  </a:lnTo>
                  <a:lnTo>
                    <a:pt x="486828" y="276116"/>
                  </a:lnTo>
                  <a:lnTo>
                    <a:pt x="486828" y="276116"/>
                  </a:lnTo>
                  <a:lnTo>
                    <a:pt x="483131" y="267188"/>
                  </a:lnTo>
                  <a:cubicBezTo>
                    <a:pt x="480845" y="264903"/>
                    <a:pt x="477689" y="263490"/>
                    <a:pt x="474202" y="263490"/>
                  </a:cubicBezTo>
                  <a:close/>
                  <a:moveTo>
                    <a:pt x="546230" y="175473"/>
                  </a:moveTo>
                  <a:cubicBezTo>
                    <a:pt x="556842" y="175473"/>
                    <a:pt x="565444" y="184075"/>
                    <a:pt x="565444" y="194687"/>
                  </a:cubicBez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8"/>
                  </a:lnTo>
                  <a:cubicBezTo>
                    <a:pt x="504507" y="609787"/>
                    <a:pt x="447140" y="676134"/>
                    <a:pt x="378243" y="676134"/>
                  </a:cubicBezTo>
                  <a:lnTo>
                    <a:pt x="184455" y="676134"/>
                  </a:lnTo>
                  <a:cubicBezTo>
                    <a:pt x="115558" y="676134"/>
                    <a:pt x="58190" y="609787"/>
                    <a:pt x="53798" y="524388"/>
                  </a:cubicBezTo>
                  <a:lnTo>
                    <a:pt x="37422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close/>
                  <a:moveTo>
                    <a:pt x="145503" y="0"/>
                  </a:moveTo>
                  <a:cubicBezTo>
                    <a:pt x="165968" y="0"/>
                    <a:pt x="182559" y="16591"/>
                    <a:pt x="182559" y="37056"/>
                  </a:cubicBez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lose/>
                  <a:moveTo>
                    <a:pt x="419941" y="0"/>
                  </a:moveTo>
                  <a:cubicBezTo>
                    <a:pt x="440406" y="0"/>
                    <a:pt x="456997" y="16591"/>
                    <a:pt x="456997" y="37056"/>
                  </a:cubicBez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B868AF43-E63C-4182-A78B-8EEB3C12687E}"/>
                </a:ext>
              </a:extLst>
            </p:cNvPr>
            <p:cNvSpPr/>
            <p:nvPr/>
          </p:nvSpPr>
          <p:spPr>
            <a:xfrm>
              <a:off x="4648578" y="822061"/>
              <a:ext cx="2841256" cy="2841256"/>
            </a:xfrm>
            <a:prstGeom prst="blockArc">
              <a:avLst>
                <a:gd name="adj1" fmla="val 794951"/>
                <a:gd name="adj2" fmla="val 10121114"/>
                <a:gd name="adj3" fmla="val 23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Graphic 30">
              <a:extLst>
                <a:ext uri="{FF2B5EF4-FFF2-40B4-BE49-F238E27FC236}">
                  <a16:creationId xmlns:a16="http://schemas.microsoft.com/office/drawing/2014/main" id="{763E30F5-25C9-4D94-A555-081592E4D398}"/>
                </a:ext>
              </a:extLst>
            </p:cNvPr>
            <p:cNvGrpSpPr/>
            <p:nvPr/>
          </p:nvGrpSpPr>
          <p:grpSpPr>
            <a:xfrm rot="1052635">
              <a:off x="7017236" y="1488581"/>
              <a:ext cx="1338434" cy="1227345"/>
              <a:chOff x="5655092" y="376887"/>
              <a:chExt cx="4490688" cy="4117968"/>
            </a:xfrm>
            <a:solidFill>
              <a:schemeClr val="accent1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0CC9746-5C21-4470-BAA1-CE4FDD32F4B4}"/>
                  </a:ext>
                </a:extLst>
              </p:cNvPr>
              <p:cNvSpPr/>
              <p:nvPr/>
            </p:nvSpPr>
            <p:spPr>
              <a:xfrm>
                <a:off x="5655092" y="385052"/>
                <a:ext cx="4490688" cy="4109803"/>
              </a:xfrm>
              <a:custGeom>
                <a:avLst/>
                <a:gdLst>
                  <a:gd name="connsiteX0" fmla="*/ 568 w 4490127"/>
                  <a:gd name="connsiteY0" fmla="*/ 1465456 h 4087093"/>
                  <a:gd name="connsiteX1" fmla="*/ 10785 w 4490127"/>
                  <a:gd name="connsiteY1" fmla="*/ 1371794 h 4087093"/>
                  <a:gd name="connsiteX2" fmla="*/ 67551 w 4490127"/>
                  <a:gd name="connsiteY2" fmla="*/ 1099321 h 4087093"/>
                  <a:gd name="connsiteX3" fmla="*/ 86283 w 4490127"/>
                  <a:gd name="connsiteY3" fmla="*/ 1090238 h 4087093"/>
                  <a:gd name="connsiteX4" fmla="*/ 379192 w 4490127"/>
                  <a:gd name="connsiteY4" fmla="*/ 1150977 h 4087093"/>
                  <a:gd name="connsiteX5" fmla="*/ 849775 w 4490127"/>
                  <a:gd name="connsiteY5" fmla="*/ 1335464 h 4087093"/>
                  <a:gd name="connsiteX6" fmla="*/ 1353282 w 4490127"/>
                  <a:gd name="connsiteY6" fmla="*/ 1755527 h 4087093"/>
                  <a:gd name="connsiteX7" fmla="*/ 1554799 w 4490127"/>
                  <a:gd name="connsiteY7" fmla="*/ 2227813 h 4087093"/>
                  <a:gd name="connsiteX8" fmla="*/ 1580911 w 4490127"/>
                  <a:gd name="connsiteY8" fmla="*/ 2615519 h 4087093"/>
                  <a:gd name="connsiteX9" fmla="*/ 1601914 w 4490127"/>
                  <a:gd name="connsiteY9" fmla="*/ 2773327 h 4087093"/>
                  <a:gd name="connsiteX10" fmla="*/ 1784698 w 4490127"/>
                  <a:gd name="connsiteY10" fmla="*/ 3363117 h 4087093"/>
                  <a:gd name="connsiteX11" fmla="*/ 1810242 w 4490127"/>
                  <a:gd name="connsiteY11" fmla="*/ 3428397 h 4087093"/>
                  <a:gd name="connsiteX12" fmla="*/ 1811945 w 4490127"/>
                  <a:gd name="connsiteY12" fmla="*/ 3431235 h 4087093"/>
                  <a:gd name="connsiteX13" fmla="*/ 1818757 w 4490127"/>
                  <a:gd name="connsiteY13" fmla="*/ 3422720 h 4087093"/>
                  <a:gd name="connsiteX14" fmla="*/ 2071362 w 4490127"/>
                  <a:gd name="connsiteY14" fmla="*/ 2656390 h 4087093"/>
                  <a:gd name="connsiteX15" fmla="*/ 2135507 w 4490127"/>
                  <a:gd name="connsiteY15" fmla="*/ 2303311 h 4087093"/>
                  <a:gd name="connsiteX16" fmla="*/ 2136642 w 4490127"/>
                  <a:gd name="connsiteY16" fmla="*/ 2275496 h 4087093"/>
                  <a:gd name="connsiteX17" fmla="*/ 2147428 w 4490127"/>
                  <a:gd name="connsiteY17" fmla="*/ 1900846 h 4087093"/>
                  <a:gd name="connsiteX18" fmla="*/ 2365406 w 4490127"/>
                  <a:gd name="connsiteY18" fmla="*/ 1158924 h 4087093"/>
                  <a:gd name="connsiteX19" fmla="*/ 2640149 w 4490127"/>
                  <a:gd name="connsiteY19" fmla="*/ 801304 h 4087093"/>
                  <a:gd name="connsiteX20" fmla="*/ 3362203 w 4490127"/>
                  <a:gd name="connsiteY20" fmla="*/ 297796 h 4087093"/>
                  <a:gd name="connsiteX21" fmla="*/ 4107530 w 4490127"/>
                  <a:gd name="connsiteY21" fmla="*/ 46894 h 4087093"/>
                  <a:gd name="connsiteX22" fmla="*/ 4371488 w 4490127"/>
                  <a:gd name="connsiteY22" fmla="*/ 347 h 4087093"/>
                  <a:gd name="connsiteX23" fmla="*/ 4390220 w 4490127"/>
                  <a:gd name="connsiteY23" fmla="*/ 11700 h 4087093"/>
                  <a:gd name="connsiteX24" fmla="*/ 4473665 w 4490127"/>
                  <a:gd name="connsiteY24" fmla="*/ 409056 h 4087093"/>
                  <a:gd name="connsiteX25" fmla="*/ 4489560 w 4490127"/>
                  <a:gd name="connsiteY25" fmla="*/ 713318 h 4087093"/>
                  <a:gd name="connsiteX26" fmla="*/ 4181324 w 4490127"/>
                  <a:gd name="connsiteY26" fmla="*/ 1554010 h 4087093"/>
                  <a:gd name="connsiteX27" fmla="*/ 3764100 w 4490127"/>
                  <a:gd name="connsiteY27" fmla="*/ 1900846 h 4087093"/>
                  <a:gd name="connsiteX28" fmla="*/ 3106759 w 4490127"/>
                  <a:gd name="connsiteY28" fmla="*/ 2167074 h 4087093"/>
                  <a:gd name="connsiteX29" fmla="*/ 2613470 w 4490127"/>
                  <a:gd name="connsiteY29" fmla="*/ 2263008 h 4087093"/>
                  <a:gd name="connsiteX30" fmla="*/ 2374488 w 4490127"/>
                  <a:gd name="connsiteY30" fmla="*/ 2287416 h 4087093"/>
                  <a:gd name="connsiteX31" fmla="*/ 2356323 w 4490127"/>
                  <a:gd name="connsiteY31" fmla="*/ 2302175 h 4087093"/>
                  <a:gd name="connsiteX32" fmla="*/ 2101448 w 4490127"/>
                  <a:gd name="connsiteY32" fmla="*/ 3137759 h 4087093"/>
                  <a:gd name="connsiteX33" fmla="*/ 1990756 w 4490127"/>
                  <a:gd name="connsiteY33" fmla="*/ 3606072 h 4087093"/>
                  <a:gd name="connsiteX34" fmla="*/ 1953858 w 4490127"/>
                  <a:gd name="connsiteY34" fmla="*/ 3948366 h 4087093"/>
                  <a:gd name="connsiteX35" fmla="*/ 1962941 w 4490127"/>
                  <a:gd name="connsiteY35" fmla="*/ 4014214 h 4087093"/>
                  <a:gd name="connsiteX36" fmla="*/ 1957832 w 4490127"/>
                  <a:gd name="connsiteY36" fmla="*/ 4030676 h 4087093"/>
                  <a:gd name="connsiteX37" fmla="*/ 1783563 w 4490127"/>
                  <a:gd name="connsiteY37" fmla="*/ 4092550 h 4087093"/>
                  <a:gd name="connsiteX38" fmla="*/ 1637676 w 4490127"/>
                  <a:gd name="connsiteY38" fmla="*/ 4016484 h 4087093"/>
                  <a:gd name="connsiteX39" fmla="*/ 1631432 w 4490127"/>
                  <a:gd name="connsiteY39" fmla="*/ 4007970 h 4087093"/>
                  <a:gd name="connsiteX40" fmla="*/ 1621782 w 4490127"/>
                  <a:gd name="connsiteY40" fmla="*/ 3889330 h 4087093"/>
                  <a:gd name="connsiteX41" fmla="*/ 1697279 w 4490127"/>
                  <a:gd name="connsiteY41" fmla="*/ 3717899 h 4087093"/>
                  <a:gd name="connsiteX42" fmla="*/ 1699550 w 4490127"/>
                  <a:gd name="connsiteY42" fmla="*/ 3658864 h 4087093"/>
                  <a:gd name="connsiteX43" fmla="*/ 1634270 w 4490127"/>
                  <a:gd name="connsiteY43" fmla="*/ 3314866 h 4087093"/>
                  <a:gd name="connsiteX44" fmla="*/ 1435024 w 4490127"/>
                  <a:gd name="connsiteY44" fmla="*/ 2643334 h 4087093"/>
                  <a:gd name="connsiteX45" fmla="*/ 1412318 w 4490127"/>
                  <a:gd name="connsiteY45" fmla="*/ 2625169 h 4087093"/>
                  <a:gd name="connsiteX46" fmla="*/ 1103515 w 4490127"/>
                  <a:gd name="connsiteY46" fmla="*/ 2584866 h 4087093"/>
                  <a:gd name="connsiteX47" fmla="*/ 504075 w 4490127"/>
                  <a:gd name="connsiteY47" fmla="*/ 2375970 h 4087093"/>
                  <a:gd name="connsiteX48" fmla="*/ 118072 w 4490127"/>
                  <a:gd name="connsiteY48" fmla="*/ 2005293 h 4087093"/>
                  <a:gd name="connsiteX49" fmla="*/ 6244 w 4490127"/>
                  <a:gd name="connsiteY49" fmla="*/ 1652214 h 4087093"/>
                  <a:gd name="connsiteX50" fmla="*/ 0 w 4490127"/>
                  <a:gd name="connsiteY50" fmla="*/ 1598855 h 4087093"/>
                  <a:gd name="connsiteX51" fmla="*/ 568 w 4490127"/>
                  <a:gd name="connsiteY51" fmla="*/ 1465456 h 4087093"/>
                  <a:gd name="connsiteX0" fmla="*/ 568 w 4490688"/>
                  <a:gd name="connsiteY0" fmla="*/ 1465456 h 4092582"/>
                  <a:gd name="connsiteX1" fmla="*/ 10785 w 4490688"/>
                  <a:gd name="connsiteY1" fmla="*/ 1371794 h 4092582"/>
                  <a:gd name="connsiteX2" fmla="*/ 67551 w 4490688"/>
                  <a:gd name="connsiteY2" fmla="*/ 1099321 h 4092582"/>
                  <a:gd name="connsiteX3" fmla="*/ 86283 w 4490688"/>
                  <a:gd name="connsiteY3" fmla="*/ 1090238 h 4092582"/>
                  <a:gd name="connsiteX4" fmla="*/ 379192 w 4490688"/>
                  <a:gd name="connsiteY4" fmla="*/ 1150977 h 4092582"/>
                  <a:gd name="connsiteX5" fmla="*/ 849775 w 4490688"/>
                  <a:gd name="connsiteY5" fmla="*/ 1335464 h 4092582"/>
                  <a:gd name="connsiteX6" fmla="*/ 1353282 w 4490688"/>
                  <a:gd name="connsiteY6" fmla="*/ 1755527 h 4092582"/>
                  <a:gd name="connsiteX7" fmla="*/ 1554799 w 4490688"/>
                  <a:gd name="connsiteY7" fmla="*/ 2227813 h 4092582"/>
                  <a:gd name="connsiteX8" fmla="*/ 1580911 w 4490688"/>
                  <a:gd name="connsiteY8" fmla="*/ 2615519 h 4092582"/>
                  <a:gd name="connsiteX9" fmla="*/ 1601914 w 4490688"/>
                  <a:gd name="connsiteY9" fmla="*/ 2773327 h 4092582"/>
                  <a:gd name="connsiteX10" fmla="*/ 1784698 w 4490688"/>
                  <a:gd name="connsiteY10" fmla="*/ 3363117 h 4092582"/>
                  <a:gd name="connsiteX11" fmla="*/ 1810242 w 4490688"/>
                  <a:gd name="connsiteY11" fmla="*/ 3428397 h 4092582"/>
                  <a:gd name="connsiteX12" fmla="*/ 1811945 w 4490688"/>
                  <a:gd name="connsiteY12" fmla="*/ 3431235 h 4092582"/>
                  <a:gd name="connsiteX13" fmla="*/ 1818757 w 4490688"/>
                  <a:gd name="connsiteY13" fmla="*/ 3422720 h 4092582"/>
                  <a:gd name="connsiteX14" fmla="*/ 2071362 w 4490688"/>
                  <a:gd name="connsiteY14" fmla="*/ 2656390 h 4092582"/>
                  <a:gd name="connsiteX15" fmla="*/ 2135507 w 4490688"/>
                  <a:gd name="connsiteY15" fmla="*/ 2303311 h 4092582"/>
                  <a:gd name="connsiteX16" fmla="*/ 2136642 w 4490688"/>
                  <a:gd name="connsiteY16" fmla="*/ 2275496 h 4092582"/>
                  <a:gd name="connsiteX17" fmla="*/ 2147428 w 4490688"/>
                  <a:gd name="connsiteY17" fmla="*/ 1900846 h 4092582"/>
                  <a:gd name="connsiteX18" fmla="*/ 2365406 w 4490688"/>
                  <a:gd name="connsiteY18" fmla="*/ 1158924 h 4092582"/>
                  <a:gd name="connsiteX19" fmla="*/ 2640149 w 4490688"/>
                  <a:gd name="connsiteY19" fmla="*/ 801304 h 4092582"/>
                  <a:gd name="connsiteX20" fmla="*/ 3362203 w 4490688"/>
                  <a:gd name="connsiteY20" fmla="*/ 297796 h 4092582"/>
                  <a:gd name="connsiteX21" fmla="*/ 4107530 w 4490688"/>
                  <a:gd name="connsiteY21" fmla="*/ 46894 h 4092582"/>
                  <a:gd name="connsiteX22" fmla="*/ 4371488 w 4490688"/>
                  <a:gd name="connsiteY22" fmla="*/ 347 h 4092582"/>
                  <a:gd name="connsiteX23" fmla="*/ 4390220 w 4490688"/>
                  <a:gd name="connsiteY23" fmla="*/ 11700 h 4092582"/>
                  <a:gd name="connsiteX24" fmla="*/ 4473665 w 4490688"/>
                  <a:gd name="connsiteY24" fmla="*/ 409056 h 4092582"/>
                  <a:gd name="connsiteX25" fmla="*/ 4489560 w 4490688"/>
                  <a:gd name="connsiteY25" fmla="*/ 713318 h 4092582"/>
                  <a:gd name="connsiteX26" fmla="*/ 4181324 w 4490688"/>
                  <a:gd name="connsiteY26" fmla="*/ 1554010 h 4092582"/>
                  <a:gd name="connsiteX27" fmla="*/ 3764100 w 4490688"/>
                  <a:gd name="connsiteY27" fmla="*/ 1900846 h 4092582"/>
                  <a:gd name="connsiteX28" fmla="*/ 3106759 w 4490688"/>
                  <a:gd name="connsiteY28" fmla="*/ 2167074 h 4092582"/>
                  <a:gd name="connsiteX29" fmla="*/ 2613470 w 4490688"/>
                  <a:gd name="connsiteY29" fmla="*/ 2263008 h 4092582"/>
                  <a:gd name="connsiteX30" fmla="*/ 2374488 w 4490688"/>
                  <a:gd name="connsiteY30" fmla="*/ 2287416 h 4092582"/>
                  <a:gd name="connsiteX31" fmla="*/ 2356323 w 4490688"/>
                  <a:gd name="connsiteY31" fmla="*/ 2302175 h 4092582"/>
                  <a:gd name="connsiteX32" fmla="*/ 2101448 w 4490688"/>
                  <a:gd name="connsiteY32" fmla="*/ 3137759 h 4092582"/>
                  <a:gd name="connsiteX33" fmla="*/ 1990756 w 4490688"/>
                  <a:gd name="connsiteY33" fmla="*/ 3606072 h 4092582"/>
                  <a:gd name="connsiteX34" fmla="*/ 1953858 w 4490688"/>
                  <a:gd name="connsiteY34" fmla="*/ 3948366 h 4092582"/>
                  <a:gd name="connsiteX35" fmla="*/ 1962941 w 4490688"/>
                  <a:gd name="connsiteY35" fmla="*/ 4014214 h 4092582"/>
                  <a:gd name="connsiteX36" fmla="*/ 1957832 w 4490688"/>
                  <a:gd name="connsiteY36" fmla="*/ 4030676 h 4092582"/>
                  <a:gd name="connsiteX37" fmla="*/ 1783563 w 4490688"/>
                  <a:gd name="connsiteY37" fmla="*/ 4092550 h 4092582"/>
                  <a:gd name="connsiteX38" fmla="*/ 1637676 w 4490688"/>
                  <a:gd name="connsiteY38" fmla="*/ 4016484 h 4092582"/>
                  <a:gd name="connsiteX39" fmla="*/ 1621782 w 4490688"/>
                  <a:gd name="connsiteY39" fmla="*/ 3889330 h 4092582"/>
                  <a:gd name="connsiteX40" fmla="*/ 1697279 w 4490688"/>
                  <a:gd name="connsiteY40" fmla="*/ 3717899 h 4092582"/>
                  <a:gd name="connsiteX41" fmla="*/ 1699550 w 4490688"/>
                  <a:gd name="connsiteY41" fmla="*/ 3658864 h 4092582"/>
                  <a:gd name="connsiteX42" fmla="*/ 1634270 w 4490688"/>
                  <a:gd name="connsiteY42" fmla="*/ 3314866 h 4092582"/>
                  <a:gd name="connsiteX43" fmla="*/ 1435024 w 4490688"/>
                  <a:gd name="connsiteY43" fmla="*/ 2643334 h 4092582"/>
                  <a:gd name="connsiteX44" fmla="*/ 1412318 w 4490688"/>
                  <a:gd name="connsiteY44" fmla="*/ 2625169 h 4092582"/>
                  <a:gd name="connsiteX45" fmla="*/ 1103515 w 4490688"/>
                  <a:gd name="connsiteY45" fmla="*/ 2584866 h 4092582"/>
                  <a:gd name="connsiteX46" fmla="*/ 504075 w 4490688"/>
                  <a:gd name="connsiteY46" fmla="*/ 2375970 h 4092582"/>
                  <a:gd name="connsiteX47" fmla="*/ 118072 w 4490688"/>
                  <a:gd name="connsiteY47" fmla="*/ 2005293 h 4092582"/>
                  <a:gd name="connsiteX48" fmla="*/ 6244 w 4490688"/>
                  <a:gd name="connsiteY48" fmla="*/ 1652214 h 4092582"/>
                  <a:gd name="connsiteX49" fmla="*/ 0 w 4490688"/>
                  <a:gd name="connsiteY49" fmla="*/ 1598855 h 4092582"/>
                  <a:gd name="connsiteX50" fmla="*/ 568 w 4490688"/>
                  <a:gd name="connsiteY50" fmla="*/ 1465456 h 4092582"/>
                  <a:gd name="connsiteX0" fmla="*/ 568 w 4490688"/>
                  <a:gd name="connsiteY0" fmla="*/ 1465456 h 4098571"/>
                  <a:gd name="connsiteX1" fmla="*/ 10785 w 4490688"/>
                  <a:gd name="connsiteY1" fmla="*/ 1371794 h 4098571"/>
                  <a:gd name="connsiteX2" fmla="*/ 67551 w 4490688"/>
                  <a:gd name="connsiteY2" fmla="*/ 1099321 h 4098571"/>
                  <a:gd name="connsiteX3" fmla="*/ 86283 w 4490688"/>
                  <a:gd name="connsiteY3" fmla="*/ 1090238 h 4098571"/>
                  <a:gd name="connsiteX4" fmla="*/ 379192 w 4490688"/>
                  <a:gd name="connsiteY4" fmla="*/ 1150977 h 4098571"/>
                  <a:gd name="connsiteX5" fmla="*/ 849775 w 4490688"/>
                  <a:gd name="connsiteY5" fmla="*/ 1335464 h 4098571"/>
                  <a:gd name="connsiteX6" fmla="*/ 1353282 w 4490688"/>
                  <a:gd name="connsiteY6" fmla="*/ 1755527 h 4098571"/>
                  <a:gd name="connsiteX7" fmla="*/ 1554799 w 4490688"/>
                  <a:gd name="connsiteY7" fmla="*/ 2227813 h 4098571"/>
                  <a:gd name="connsiteX8" fmla="*/ 1580911 w 4490688"/>
                  <a:gd name="connsiteY8" fmla="*/ 2615519 h 4098571"/>
                  <a:gd name="connsiteX9" fmla="*/ 1601914 w 4490688"/>
                  <a:gd name="connsiteY9" fmla="*/ 2773327 h 4098571"/>
                  <a:gd name="connsiteX10" fmla="*/ 1784698 w 4490688"/>
                  <a:gd name="connsiteY10" fmla="*/ 3363117 h 4098571"/>
                  <a:gd name="connsiteX11" fmla="*/ 1810242 w 4490688"/>
                  <a:gd name="connsiteY11" fmla="*/ 3428397 h 4098571"/>
                  <a:gd name="connsiteX12" fmla="*/ 1811945 w 4490688"/>
                  <a:gd name="connsiteY12" fmla="*/ 3431235 h 4098571"/>
                  <a:gd name="connsiteX13" fmla="*/ 1818757 w 4490688"/>
                  <a:gd name="connsiteY13" fmla="*/ 3422720 h 4098571"/>
                  <a:gd name="connsiteX14" fmla="*/ 2071362 w 4490688"/>
                  <a:gd name="connsiteY14" fmla="*/ 2656390 h 4098571"/>
                  <a:gd name="connsiteX15" fmla="*/ 2135507 w 4490688"/>
                  <a:gd name="connsiteY15" fmla="*/ 2303311 h 4098571"/>
                  <a:gd name="connsiteX16" fmla="*/ 2136642 w 4490688"/>
                  <a:gd name="connsiteY16" fmla="*/ 2275496 h 4098571"/>
                  <a:gd name="connsiteX17" fmla="*/ 2147428 w 4490688"/>
                  <a:gd name="connsiteY17" fmla="*/ 1900846 h 4098571"/>
                  <a:gd name="connsiteX18" fmla="*/ 2365406 w 4490688"/>
                  <a:gd name="connsiteY18" fmla="*/ 1158924 h 4098571"/>
                  <a:gd name="connsiteX19" fmla="*/ 2640149 w 4490688"/>
                  <a:gd name="connsiteY19" fmla="*/ 801304 h 4098571"/>
                  <a:gd name="connsiteX20" fmla="*/ 3362203 w 4490688"/>
                  <a:gd name="connsiteY20" fmla="*/ 297796 h 4098571"/>
                  <a:gd name="connsiteX21" fmla="*/ 4107530 w 4490688"/>
                  <a:gd name="connsiteY21" fmla="*/ 46894 h 4098571"/>
                  <a:gd name="connsiteX22" fmla="*/ 4371488 w 4490688"/>
                  <a:gd name="connsiteY22" fmla="*/ 347 h 4098571"/>
                  <a:gd name="connsiteX23" fmla="*/ 4390220 w 4490688"/>
                  <a:gd name="connsiteY23" fmla="*/ 11700 h 4098571"/>
                  <a:gd name="connsiteX24" fmla="*/ 4473665 w 4490688"/>
                  <a:gd name="connsiteY24" fmla="*/ 409056 h 4098571"/>
                  <a:gd name="connsiteX25" fmla="*/ 4489560 w 4490688"/>
                  <a:gd name="connsiteY25" fmla="*/ 713318 h 4098571"/>
                  <a:gd name="connsiteX26" fmla="*/ 4181324 w 4490688"/>
                  <a:gd name="connsiteY26" fmla="*/ 1554010 h 4098571"/>
                  <a:gd name="connsiteX27" fmla="*/ 3764100 w 4490688"/>
                  <a:gd name="connsiteY27" fmla="*/ 1900846 h 4098571"/>
                  <a:gd name="connsiteX28" fmla="*/ 3106759 w 4490688"/>
                  <a:gd name="connsiteY28" fmla="*/ 2167074 h 4098571"/>
                  <a:gd name="connsiteX29" fmla="*/ 2613470 w 4490688"/>
                  <a:gd name="connsiteY29" fmla="*/ 2263008 h 4098571"/>
                  <a:gd name="connsiteX30" fmla="*/ 2374488 w 4490688"/>
                  <a:gd name="connsiteY30" fmla="*/ 2287416 h 4098571"/>
                  <a:gd name="connsiteX31" fmla="*/ 2356323 w 4490688"/>
                  <a:gd name="connsiteY31" fmla="*/ 2302175 h 4098571"/>
                  <a:gd name="connsiteX32" fmla="*/ 2101448 w 4490688"/>
                  <a:gd name="connsiteY32" fmla="*/ 3137759 h 4098571"/>
                  <a:gd name="connsiteX33" fmla="*/ 1990756 w 4490688"/>
                  <a:gd name="connsiteY33" fmla="*/ 3606072 h 4098571"/>
                  <a:gd name="connsiteX34" fmla="*/ 1953858 w 4490688"/>
                  <a:gd name="connsiteY34" fmla="*/ 3948366 h 4098571"/>
                  <a:gd name="connsiteX35" fmla="*/ 1962941 w 4490688"/>
                  <a:gd name="connsiteY35" fmla="*/ 4014214 h 4098571"/>
                  <a:gd name="connsiteX36" fmla="*/ 1957832 w 4490688"/>
                  <a:gd name="connsiteY36" fmla="*/ 4030676 h 4098571"/>
                  <a:gd name="connsiteX37" fmla="*/ 1783563 w 4490688"/>
                  <a:gd name="connsiteY37" fmla="*/ 4092550 h 4098571"/>
                  <a:gd name="connsiteX38" fmla="*/ 1621782 w 4490688"/>
                  <a:gd name="connsiteY38" fmla="*/ 3889330 h 4098571"/>
                  <a:gd name="connsiteX39" fmla="*/ 1697279 w 4490688"/>
                  <a:gd name="connsiteY39" fmla="*/ 3717899 h 4098571"/>
                  <a:gd name="connsiteX40" fmla="*/ 1699550 w 4490688"/>
                  <a:gd name="connsiteY40" fmla="*/ 3658864 h 4098571"/>
                  <a:gd name="connsiteX41" fmla="*/ 1634270 w 4490688"/>
                  <a:gd name="connsiteY41" fmla="*/ 3314866 h 4098571"/>
                  <a:gd name="connsiteX42" fmla="*/ 1435024 w 4490688"/>
                  <a:gd name="connsiteY42" fmla="*/ 2643334 h 4098571"/>
                  <a:gd name="connsiteX43" fmla="*/ 1412318 w 4490688"/>
                  <a:gd name="connsiteY43" fmla="*/ 2625169 h 4098571"/>
                  <a:gd name="connsiteX44" fmla="*/ 1103515 w 4490688"/>
                  <a:gd name="connsiteY44" fmla="*/ 2584866 h 4098571"/>
                  <a:gd name="connsiteX45" fmla="*/ 504075 w 4490688"/>
                  <a:gd name="connsiteY45" fmla="*/ 2375970 h 4098571"/>
                  <a:gd name="connsiteX46" fmla="*/ 118072 w 4490688"/>
                  <a:gd name="connsiteY46" fmla="*/ 2005293 h 4098571"/>
                  <a:gd name="connsiteX47" fmla="*/ 6244 w 4490688"/>
                  <a:gd name="connsiteY47" fmla="*/ 1652214 h 4098571"/>
                  <a:gd name="connsiteX48" fmla="*/ 0 w 4490688"/>
                  <a:gd name="connsiteY48" fmla="*/ 1598855 h 4098571"/>
                  <a:gd name="connsiteX49" fmla="*/ 568 w 4490688"/>
                  <a:gd name="connsiteY49" fmla="*/ 1465456 h 4098571"/>
                  <a:gd name="connsiteX0" fmla="*/ 568 w 4490688"/>
                  <a:gd name="connsiteY0" fmla="*/ 1465456 h 4109802"/>
                  <a:gd name="connsiteX1" fmla="*/ 10785 w 4490688"/>
                  <a:gd name="connsiteY1" fmla="*/ 1371794 h 4109802"/>
                  <a:gd name="connsiteX2" fmla="*/ 67551 w 4490688"/>
                  <a:gd name="connsiteY2" fmla="*/ 1099321 h 4109802"/>
                  <a:gd name="connsiteX3" fmla="*/ 86283 w 4490688"/>
                  <a:gd name="connsiteY3" fmla="*/ 1090238 h 4109802"/>
                  <a:gd name="connsiteX4" fmla="*/ 379192 w 4490688"/>
                  <a:gd name="connsiteY4" fmla="*/ 1150977 h 4109802"/>
                  <a:gd name="connsiteX5" fmla="*/ 849775 w 4490688"/>
                  <a:gd name="connsiteY5" fmla="*/ 1335464 h 4109802"/>
                  <a:gd name="connsiteX6" fmla="*/ 1353282 w 4490688"/>
                  <a:gd name="connsiteY6" fmla="*/ 1755527 h 4109802"/>
                  <a:gd name="connsiteX7" fmla="*/ 1554799 w 4490688"/>
                  <a:gd name="connsiteY7" fmla="*/ 2227813 h 4109802"/>
                  <a:gd name="connsiteX8" fmla="*/ 1580911 w 4490688"/>
                  <a:gd name="connsiteY8" fmla="*/ 2615519 h 4109802"/>
                  <a:gd name="connsiteX9" fmla="*/ 1601914 w 4490688"/>
                  <a:gd name="connsiteY9" fmla="*/ 2773327 h 4109802"/>
                  <a:gd name="connsiteX10" fmla="*/ 1784698 w 4490688"/>
                  <a:gd name="connsiteY10" fmla="*/ 3363117 h 4109802"/>
                  <a:gd name="connsiteX11" fmla="*/ 1810242 w 4490688"/>
                  <a:gd name="connsiteY11" fmla="*/ 3428397 h 4109802"/>
                  <a:gd name="connsiteX12" fmla="*/ 1811945 w 4490688"/>
                  <a:gd name="connsiteY12" fmla="*/ 3431235 h 4109802"/>
                  <a:gd name="connsiteX13" fmla="*/ 1818757 w 4490688"/>
                  <a:gd name="connsiteY13" fmla="*/ 3422720 h 4109802"/>
                  <a:gd name="connsiteX14" fmla="*/ 2071362 w 4490688"/>
                  <a:gd name="connsiteY14" fmla="*/ 2656390 h 4109802"/>
                  <a:gd name="connsiteX15" fmla="*/ 2135507 w 4490688"/>
                  <a:gd name="connsiteY15" fmla="*/ 2303311 h 4109802"/>
                  <a:gd name="connsiteX16" fmla="*/ 2136642 w 4490688"/>
                  <a:gd name="connsiteY16" fmla="*/ 2275496 h 4109802"/>
                  <a:gd name="connsiteX17" fmla="*/ 2147428 w 4490688"/>
                  <a:gd name="connsiteY17" fmla="*/ 1900846 h 4109802"/>
                  <a:gd name="connsiteX18" fmla="*/ 2365406 w 4490688"/>
                  <a:gd name="connsiteY18" fmla="*/ 1158924 h 4109802"/>
                  <a:gd name="connsiteX19" fmla="*/ 2640149 w 4490688"/>
                  <a:gd name="connsiteY19" fmla="*/ 801304 h 4109802"/>
                  <a:gd name="connsiteX20" fmla="*/ 3362203 w 4490688"/>
                  <a:gd name="connsiteY20" fmla="*/ 297796 h 4109802"/>
                  <a:gd name="connsiteX21" fmla="*/ 4107530 w 4490688"/>
                  <a:gd name="connsiteY21" fmla="*/ 46894 h 4109802"/>
                  <a:gd name="connsiteX22" fmla="*/ 4371488 w 4490688"/>
                  <a:gd name="connsiteY22" fmla="*/ 347 h 4109802"/>
                  <a:gd name="connsiteX23" fmla="*/ 4390220 w 4490688"/>
                  <a:gd name="connsiteY23" fmla="*/ 11700 h 4109802"/>
                  <a:gd name="connsiteX24" fmla="*/ 4473665 w 4490688"/>
                  <a:gd name="connsiteY24" fmla="*/ 409056 h 4109802"/>
                  <a:gd name="connsiteX25" fmla="*/ 4489560 w 4490688"/>
                  <a:gd name="connsiteY25" fmla="*/ 713318 h 4109802"/>
                  <a:gd name="connsiteX26" fmla="*/ 4181324 w 4490688"/>
                  <a:gd name="connsiteY26" fmla="*/ 1554010 h 4109802"/>
                  <a:gd name="connsiteX27" fmla="*/ 3764100 w 4490688"/>
                  <a:gd name="connsiteY27" fmla="*/ 1900846 h 4109802"/>
                  <a:gd name="connsiteX28" fmla="*/ 3106759 w 4490688"/>
                  <a:gd name="connsiteY28" fmla="*/ 2167074 h 4109802"/>
                  <a:gd name="connsiteX29" fmla="*/ 2613470 w 4490688"/>
                  <a:gd name="connsiteY29" fmla="*/ 2263008 h 4109802"/>
                  <a:gd name="connsiteX30" fmla="*/ 2374488 w 4490688"/>
                  <a:gd name="connsiteY30" fmla="*/ 2287416 h 4109802"/>
                  <a:gd name="connsiteX31" fmla="*/ 2356323 w 4490688"/>
                  <a:gd name="connsiteY31" fmla="*/ 2302175 h 4109802"/>
                  <a:gd name="connsiteX32" fmla="*/ 2101448 w 4490688"/>
                  <a:gd name="connsiteY32" fmla="*/ 3137759 h 4109802"/>
                  <a:gd name="connsiteX33" fmla="*/ 1990756 w 4490688"/>
                  <a:gd name="connsiteY33" fmla="*/ 3606072 h 4109802"/>
                  <a:gd name="connsiteX34" fmla="*/ 1953858 w 4490688"/>
                  <a:gd name="connsiteY34" fmla="*/ 3948366 h 4109802"/>
                  <a:gd name="connsiteX35" fmla="*/ 1962941 w 4490688"/>
                  <a:gd name="connsiteY35" fmla="*/ 4014214 h 4109802"/>
                  <a:gd name="connsiteX36" fmla="*/ 1957832 w 4490688"/>
                  <a:gd name="connsiteY36" fmla="*/ 4030676 h 4109802"/>
                  <a:gd name="connsiteX37" fmla="*/ 1783563 w 4490688"/>
                  <a:gd name="connsiteY37" fmla="*/ 4092550 h 4109802"/>
                  <a:gd name="connsiteX38" fmla="*/ 1697279 w 4490688"/>
                  <a:gd name="connsiteY38" fmla="*/ 3717899 h 4109802"/>
                  <a:gd name="connsiteX39" fmla="*/ 1699550 w 4490688"/>
                  <a:gd name="connsiteY39" fmla="*/ 3658864 h 4109802"/>
                  <a:gd name="connsiteX40" fmla="*/ 1634270 w 4490688"/>
                  <a:gd name="connsiteY40" fmla="*/ 3314866 h 4109802"/>
                  <a:gd name="connsiteX41" fmla="*/ 1435024 w 4490688"/>
                  <a:gd name="connsiteY41" fmla="*/ 2643334 h 4109802"/>
                  <a:gd name="connsiteX42" fmla="*/ 1412318 w 4490688"/>
                  <a:gd name="connsiteY42" fmla="*/ 2625169 h 4109802"/>
                  <a:gd name="connsiteX43" fmla="*/ 1103515 w 4490688"/>
                  <a:gd name="connsiteY43" fmla="*/ 2584866 h 4109802"/>
                  <a:gd name="connsiteX44" fmla="*/ 504075 w 4490688"/>
                  <a:gd name="connsiteY44" fmla="*/ 2375970 h 4109802"/>
                  <a:gd name="connsiteX45" fmla="*/ 118072 w 4490688"/>
                  <a:gd name="connsiteY45" fmla="*/ 2005293 h 4109802"/>
                  <a:gd name="connsiteX46" fmla="*/ 6244 w 4490688"/>
                  <a:gd name="connsiteY46" fmla="*/ 1652214 h 4109802"/>
                  <a:gd name="connsiteX47" fmla="*/ 0 w 4490688"/>
                  <a:gd name="connsiteY47" fmla="*/ 1598855 h 4109802"/>
                  <a:gd name="connsiteX48" fmla="*/ 568 w 4490688"/>
                  <a:gd name="connsiteY48" fmla="*/ 1465456 h 4109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490688" h="4109802">
                    <a:moveTo>
                      <a:pt x="568" y="1465456"/>
                    </a:moveTo>
                    <a:lnTo>
                      <a:pt x="10785" y="1371794"/>
                    </a:lnTo>
                    <a:cubicBezTo>
                      <a:pt x="22138" y="1279267"/>
                      <a:pt x="42006" y="1189010"/>
                      <a:pt x="67551" y="1099321"/>
                    </a:cubicBezTo>
                    <a:cubicBezTo>
                      <a:pt x="70956" y="1087400"/>
                      <a:pt x="78336" y="1089103"/>
                      <a:pt x="86283" y="1090238"/>
                    </a:cubicBezTo>
                    <a:cubicBezTo>
                      <a:pt x="185055" y="1104997"/>
                      <a:pt x="282691" y="1124865"/>
                      <a:pt x="379192" y="1150977"/>
                    </a:cubicBezTo>
                    <a:cubicBezTo>
                      <a:pt x="542675" y="1195822"/>
                      <a:pt x="699915" y="1255425"/>
                      <a:pt x="849775" y="1335464"/>
                    </a:cubicBezTo>
                    <a:cubicBezTo>
                      <a:pt x="1046183" y="1441047"/>
                      <a:pt x="1217613" y="1576716"/>
                      <a:pt x="1353282" y="1755527"/>
                    </a:cubicBezTo>
                    <a:cubicBezTo>
                      <a:pt x="1460001" y="1896304"/>
                      <a:pt x="1524146" y="2055247"/>
                      <a:pt x="1554799" y="2227813"/>
                    </a:cubicBezTo>
                    <a:cubicBezTo>
                      <a:pt x="1577505" y="2356102"/>
                      <a:pt x="1583749" y="2484959"/>
                      <a:pt x="1580911" y="2615519"/>
                    </a:cubicBezTo>
                    <a:cubicBezTo>
                      <a:pt x="1579776" y="2668879"/>
                      <a:pt x="1591696" y="2721103"/>
                      <a:pt x="1601914" y="2773327"/>
                    </a:cubicBezTo>
                    <a:cubicBezTo>
                      <a:pt x="1642785" y="2975978"/>
                      <a:pt x="1710335" y="3170683"/>
                      <a:pt x="1784698" y="3363117"/>
                    </a:cubicBezTo>
                    <a:cubicBezTo>
                      <a:pt x="1793213" y="3384688"/>
                      <a:pt x="1801727" y="3406826"/>
                      <a:pt x="1810242" y="3428397"/>
                    </a:cubicBezTo>
                    <a:cubicBezTo>
                      <a:pt x="1810810" y="3429532"/>
                      <a:pt x="1811377" y="3430668"/>
                      <a:pt x="1811945" y="3431235"/>
                    </a:cubicBezTo>
                    <a:cubicBezTo>
                      <a:pt x="1817622" y="3431235"/>
                      <a:pt x="1817622" y="3426126"/>
                      <a:pt x="1818757" y="3422720"/>
                    </a:cubicBezTo>
                    <a:cubicBezTo>
                      <a:pt x="1916393" y="3171818"/>
                      <a:pt x="2006082" y="2918078"/>
                      <a:pt x="2071362" y="2656390"/>
                    </a:cubicBezTo>
                    <a:cubicBezTo>
                      <a:pt x="2100312" y="2540022"/>
                      <a:pt x="2123586" y="2423085"/>
                      <a:pt x="2135507" y="2303311"/>
                    </a:cubicBezTo>
                    <a:cubicBezTo>
                      <a:pt x="2136642" y="2294228"/>
                      <a:pt x="2136642" y="2284578"/>
                      <a:pt x="2136642" y="2275496"/>
                    </a:cubicBezTo>
                    <a:cubicBezTo>
                      <a:pt x="2134939" y="2150612"/>
                      <a:pt x="2135507" y="2025161"/>
                      <a:pt x="2147428" y="1900846"/>
                    </a:cubicBezTo>
                    <a:cubicBezTo>
                      <a:pt x="2171837" y="1639158"/>
                      <a:pt x="2233711" y="1388823"/>
                      <a:pt x="2365406" y="1158924"/>
                    </a:cubicBezTo>
                    <a:cubicBezTo>
                      <a:pt x="2440904" y="1027229"/>
                      <a:pt x="2534566" y="909725"/>
                      <a:pt x="2640149" y="801304"/>
                    </a:cubicBezTo>
                    <a:cubicBezTo>
                      <a:pt x="2848478" y="586731"/>
                      <a:pt x="3093136" y="424950"/>
                      <a:pt x="3362203" y="297796"/>
                    </a:cubicBezTo>
                    <a:cubicBezTo>
                      <a:pt x="3600617" y="184834"/>
                      <a:pt x="3850383" y="103659"/>
                      <a:pt x="4107530" y="46894"/>
                    </a:cubicBezTo>
                    <a:cubicBezTo>
                      <a:pt x="4194948" y="27594"/>
                      <a:pt x="4282934" y="12267"/>
                      <a:pt x="4371488" y="347"/>
                    </a:cubicBezTo>
                    <a:cubicBezTo>
                      <a:pt x="4381706" y="-789"/>
                      <a:pt x="4386815" y="347"/>
                      <a:pt x="4390220" y="11700"/>
                    </a:cubicBezTo>
                    <a:cubicBezTo>
                      <a:pt x="4427686" y="142260"/>
                      <a:pt x="4456636" y="273955"/>
                      <a:pt x="4473665" y="409056"/>
                    </a:cubicBezTo>
                    <a:cubicBezTo>
                      <a:pt x="4486721" y="510098"/>
                      <a:pt x="4493533" y="611708"/>
                      <a:pt x="4489560" y="713318"/>
                    </a:cubicBezTo>
                    <a:cubicBezTo>
                      <a:pt x="4478774" y="1027229"/>
                      <a:pt x="4385112" y="1311055"/>
                      <a:pt x="4181324" y="1554010"/>
                    </a:cubicBezTo>
                    <a:cubicBezTo>
                      <a:pt x="4063253" y="1694788"/>
                      <a:pt x="3921907" y="1807751"/>
                      <a:pt x="3764100" y="1900846"/>
                    </a:cubicBezTo>
                    <a:cubicBezTo>
                      <a:pt x="3558610" y="2022323"/>
                      <a:pt x="3337226" y="2105768"/>
                      <a:pt x="3106759" y="2167074"/>
                    </a:cubicBezTo>
                    <a:cubicBezTo>
                      <a:pt x="2944411" y="2210216"/>
                      <a:pt x="2780359" y="2241437"/>
                      <a:pt x="2613470" y="2263008"/>
                    </a:cubicBezTo>
                    <a:cubicBezTo>
                      <a:pt x="2533998" y="2273225"/>
                      <a:pt x="2454527" y="2281740"/>
                      <a:pt x="2374488" y="2287416"/>
                    </a:cubicBezTo>
                    <a:cubicBezTo>
                      <a:pt x="2363703" y="2287984"/>
                      <a:pt x="2359162" y="2291958"/>
                      <a:pt x="2356323" y="2302175"/>
                    </a:cubicBezTo>
                    <a:cubicBezTo>
                      <a:pt x="2263796" y="2578622"/>
                      <a:pt x="2177513" y="2856771"/>
                      <a:pt x="2101448" y="3137759"/>
                    </a:cubicBezTo>
                    <a:cubicBezTo>
                      <a:pt x="2059441" y="3292728"/>
                      <a:pt x="2020273" y="3448265"/>
                      <a:pt x="1990756" y="3606072"/>
                    </a:cubicBezTo>
                    <a:cubicBezTo>
                      <a:pt x="1969752" y="3719035"/>
                      <a:pt x="1950452" y="3832565"/>
                      <a:pt x="1953858" y="3948366"/>
                    </a:cubicBezTo>
                    <a:cubicBezTo>
                      <a:pt x="1954426" y="3970504"/>
                      <a:pt x="1957264" y="3992643"/>
                      <a:pt x="1962941" y="4014214"/>
                    </a:cubicBezTo>
                    <a:cubicBezTo>
                      <a:pt x="1964643" y="4021026"/>
                      <a:pt x="1964643" y="4026134"/>
                      <a:pt x="1957832" y="4030676"/>
                    </a:cubicBezTo>
                    <a:cubicBezTo>
                      <a:pt x="1904472" y="4065302"/>
                      <a:pt x="1826989" y="4144680"/>
                      <a:pt x="1783563" y="4092550"/>
                    </a:cubicBezTo>
                    <a:cubicBezTo>
                      <a:pt x="1740138" y="4040421"/>
                      <a:pt x="1711281" y="3790180"/>
                      <a:pt x="1697279" y="3717899"/>
                    </a:cubicBezTo>
                    <a:cubicBezTo>
                      <a:pt x="1705794" y="3698599"/>
                      <a:pt x="1701253" y="3678732"/>
                      <a:pt x="1699550" y="3658864"/>
                    </a:cubicBezTo>
                    <a:cubicBezTo>
                      <a:pt x="1687629" y="3542495"/>
                      <a:pt x="1662653" y="3428397"/>
                      <a:pt x="1634270" y="3314866"/>
                    </a:cubicBezTo>
                    <a:cubicBezTo>
                      <a:pt x="1577505" y="3088374"/>
                      <a:pt x="1508819" y="2865286"/>
                      <a:pt x="1435024" y="2643334"/>
                    </a:cubicBezTo>
                    <a:cubicBezTo>
                      <a:pt x="1431051" y="2630846"/>
                      <a:pt x="1425942" y="2625737"/>
                      <a:pt x="1412318" y="2625169"/>
                    </a:cubicBezTo>
                    <a:cubicBezTo>
                      <a:pt x="1308438" y="2617222"/>
                      <a:pt x="1205693" y="2604166"/>
                      <a:pt x="1103515" y="2584866"/>
                    </a:cubicBezTo>
                    <a:cubicBezTo>
                      <a:pt x="893484" y="2544563"/>
                      <a:pt x="690832" y="2482689"/>
                      <a:pt x="504075" y="2375970"/>
                    </a:cubicBezTo>
                    <a:cubicBezTo>
                      <a:pt x="344565" y="2284578"/>
                      <a:pt x="210031" y="2167074"/>
                      <a:pt x="118072" y="2005293"/>
                    </a:cubicBezTo>
                    <a:cubicBezTo>
                      <a:pt x="55630" y="1895737"/>
                      <a:pt x="19868" y="1777665"/>
                      <a:pt x="6244" y="1652214"/>
                    </a:cubicBezTo>
                    <a:cubicBezTo>
                      <a:pt x="4541" y="1634617"/>
                      <a:pt x="5677" y="1615884"/>
                      <a:pt x="0" y="1598855"/>
                    </a:cubicBezTo>
                    <a:cubicBezTo>
                      <a:pt x="568" y="1554578"/>
                      <a:pt x="568" y="1510301"/>
                      <a:pt x="568" y="1465456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55618A3-4CFC-4D30-92FD-3864F6BAFC60}"/>
                  </a:ext>
                </a:extLst>
              </p:cNvPr>
              <p:cNvSpPr/>
              <p:nvPr/>
            </p:nvSpPr>
            <p:spPr>
              <a:xfrm>
                <a:off x="7600719" y="376887"/>
                <a:ext cx="2435227" cy="2185460"/>
              </a:xfrm>
              <a:custGeom>
                <a:avLst/>
                <a:gdLst>
                  <a:gd name="connsiteX0" fmla="*/ 2436079 w 2435226"/>
                  <a:gd name="connsiteY0" fmla="*/ 568 h 2185459"/>
                  <a:gd name="connsiteX1" fmla="*/ 2361717 w 2435226"/>
                  <a:gd name="connsiteY1" fmla="*/ 9650 h 2185459"/>
                  <a:gd name="connsiteX2" fmla="*/ 1811095 w 2435226"/>
                  <a:gd name="connsiteY2" fmla="*/ 119207 h 2185459"/>
                  <a:gd name="connsiteX3" fmla="*/ 1059523 w 2435226"/>
                  <a:gd name="connsiteY3" fmla="*/ 436524 h 2185459"/>
                  <a:gd name="connsiteX4" fmla="*/ 448730 w 2435226"/>
                  <a:gd name="connsiteY4" fmla="*/ 979200 h 2185459"/>
                  <a:gd name="connsiteX5" fmla="*/ 176825 w 2435226"/>
                  <a:gd name="connsiteY5" fmla="*/ 1575802 h 2185459"/>
                  <a:gd name="connsiteX6" fmla="*/ 109274 w 2435226"/>
                  <a:gd name="connsiteY6" fmla="*/ 2124154 h 2185459"/>
                  <a:gd name="connsiteX7" fmla="*/ 107003 w 2435226"/>
                  <a:gd name="connsiteY7" fmla="*/ 2188866 h 2185459"/>
                  <a:gd name="connsiteX8" fmla="*/ 66700 w 2435226"/>
                  <a:gd name="connsiteY8" fmla="*/ 2053765 h 2185459"/>
                  <a:gd name="connsiteX9" fmla="*/ 1988 w 2435226"/>
                  <a:gd name="connsiteY9" fmla="*/ 1474192 h 2185459"/>
                  <a:gd name="connsiteX10" fmla="*/ 287517 w 2435226"/>
                  <a:gd name="connsiteY10" fmla="*/ 723189 h 2185459"/>
                  <a:gd name="connsiteX11" fmla="*/ 695659 w 2435226"/>
                  <a:gd name="connsiteY11" fmla="*/ 387139 h 2185459"/>
                  <a:gd name="connsiteX12" fmla="*/ 1307587 w 2435226"/>
                  <a:gd name="connsiteY12" fmla="*/ 140210 h 2185459"/>
                  <a:gd name="connsiteX13" fmla="*/ 1781009 w 2435226"/>
                  <a:gd name="connsiteY13" fmla="*/ 44845 h 2185459"/>
                  <a:gd name="connsiteX14" fmla="*/ 2271460 w 2435226"/>
                  <a:gd name="connsiteY14" fmla="*/ 2838 h 2185459"/>
                  <a:gd name="connsiteX15" fmla="*/ 2285084 w 2435226"/>
                  <a:gd name="connsiteY15" fmla="*/ 0 h 2185459"/>
                  <a:gd name="connsiteX16" fmla="*/ 2436079 w 2435226"/>
                  <a:gd name="connsiteY16" fmla="*/ 568 h 2185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35226" h="2185459">
                    <a:moveTo>
                      <a:pt x="2436079" y="568"/>
                    </a:moveTo>
                    <a:cubicBezTo>
                      <a:pt x="2411671" y="6812"/>
                      <a:pt x="2386694" y="6812"/>
                      <a:pt x="2361717" y="9650"/>
                    </a:cubicBezTo>
                    <a:cubicBezTo>
                      <a:pt x="2174960" y="31221"/>
                      <a:pt x="1991608" y="68686"/>
                      <a:pt x="1811095" y="119207"/>
                    </a:cubicBezTo>
                    <a:cubicBezTo>
                      <a:pt x="1547137" y="193002"/>
                      <a:pt x="1294531" y="294611"/>
                      <a:pt x="1059523" y="436524"/>
                    </a:cubicBezTo>
                    <a:cubicBezTo>
                      <a:pt x="822245" y="579573"/>
                      <a:pt x="615052" y="756680"/>
                      <a:pt x="448730" y="979200"/>
                    </a:cubicBezTo>
                    <a:cubicBezTo>
                      <a:pt x="315332" y="1158578"/>
                      <a:pt x="228481" y="1359526"/>
                      <a:pt x="176825" y="1575802"/>
                    </a:cubicBezTo>
                    <a:cubicBezTo>
                      <a:pt x="133683" y="1756315"/>
                      <a:pt x="114383" y="1939099"/>
                      <a:pt x="109274" y="2124154"/>
                    </a:cubicBezTo>
                    <a:cubicBezTo>
                      <a:pt x="108706" y="2145724"/>
                      <a:pt x="109274" y="2167295"/>
                      <a:pt x="107003" y="2188866"/>
                    </a:cubicBezTo>
                    <a:cubicBezTo>
                      <a:pt x="89974" y="2144589"/>
                      <a:pt x="78053" y="2099177"/>
                      <a:pt x="66700" y="2053765"/>
                    </a:cubicBezTo>
                    <a:cubicBezTo>
                      <a:pt x="18450" y="1863601"/>
                      <a:pt x="-7662" y="1670600"/>
                      <a:pt x="1988" y="1474192"/>
                    </a:cubicBezTo>
                    <a:cubicBezTo>
                      <a:pt x="16179" y="1193204"/>
                      <a:pt x="105868" y="940599"/>
                      <a:pt x="287517" y="723189"/>
                    </a:cubicBezTo>
                    <a:cubicBezTo>
                      <a:pt x="402750" y="585817"/>
                      <a:pt x="541257" y="476828"/>
                      <a:pt x="695659" y="387139"/>
                    </a:cubicBezTo>
                    <a:cubicBezTo>
                      <a:pt x="888093" y="275311"/>
                      <a:pt x="1094150" y="198111"/>
                      <a:pt x="1307587" y="140210"/>
                    </a:cubicBezTo>
                    <a:cubicBezTo>
                      <a:pt x="1463124" y="98204"/>
                      <a:pt x="1621499" y="66983"/>
                      <a:pt x="1781009" y="44845"/>
                    </a:cubicBezTo>
                    <a:cubicBezTo>
                      <a:pt x="1943925" y="22138"/>
                      <a:pt x="2106841" y="7379"/>
                      <a:pt x="2271460" y="2838"/>
                    </a:cubicBezTo>
                    <a:cubicBezTo>
                      <a:pt x="2276002" y="2838"/>
                      <a:pt x="2281111" y="3974"/>
                      <a:pt x="2285084" y="0"/>
                    </a:cubicBezTo>
                    <a:cubicBezTo>
                      <a:pt x="2335605" y="568"/>
                      <a:pt x="2386126" y="568"/>
                      <a:pt x="2436079" y="568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40987E3-C395-46C7-95D8-52170D6E40E0}"/>
                  </a:ext>
                </a:extLst>
              </p:cNvPr>
              <p:cNvSpPr/>
              <p:nvPr/>
            </p:nvSpPr>
            <p:spPr>
              <a:xfrm>
                <a:off x="5750459" y="1472498"/>
                <a:ext cx="1612132" cy="1458865"/>
              </a:xfrm>
              <a:custGeom>
                <a:avLst/>
                <a:gdLst>
                  <a:gd name="connsiteX0" fmla="*/ 0 w 1612131"/>
                  <a:gd name="connsiteY0" fmla="*/ 1093 h 1458865"/>
                  <a:gd name="connsiteX1" fmla="*/ 233873 w 1612131"/>
                  <a:gd name="connsiteY1" fmla="*/ 7904 h 1458865"/>
                  <a:gd name="connsiteX2" fmla="*/ 630094 w 1612131"/>
                  <a:gd name="connsiteY2" fmla="*/ 66940 h 1458865"/>
                  <a:gd name="connsiteX3" fmla="*/ 1207963 w 1612131"/>
                  <a:gd name="connsiteY3" fmla="*/ 297407 h 1458865"/>
                  <a:gd name="connsiteX4" fmla="*/ 1533796 w 1612131"/>
                  <a:gd name="connsiteY4" fmla="*/ 662975 h 1458865"/>
                  <a:gd name="connsiteX5" fmla="*/ 1610429 w 1612131"/>
                  <a:gd name="connsiteY5" fmla="*/ 966669 h 1458865"/>
                  <a:gd name="connsiteX6" fmla="*/ 1546284 w 1612131"/>
                  <a:gd name="connsiteY6" fmla="*/ 1458823 h 1458865"/>
                  <a:gd name="connsiteX7" fmla="*/ 1543446 w 1612131"/>
                  <a:gd name="connsiteY7" fmla="*/ 1463932 h 1458865"/>
                  <a:gd name="connsiteX8" fmla="*/ 1540608 w 1612131"/>
                  <a:gd name="connsiteY8" fmla="*/ 1451443 h 1458865"/>
                  <a:gd name="connsiteX9" fmla="*/ 1471354 w 1612131"/>
                  <a:gd name="connsiteY9" fmla="*/ 972913 h 1458865"/>
                  <a:gd name="connsiteX10" fmla="*/ 1176175 w 1612131"/>
                  <a:gd name="connsiteY10" fmla="*/ 501194 h 1458865"/>
                  <a:gd name="connsiteX11" fmla="*/ 634635 w 1612131"/>
                  <a:gd name="connsiteY11" fmla="*/ 158332 h 1458865"/>
                  <a:gd name="connsiteX12" fmla="*/ 82877 w 1612131"/>
                  <a:gd name="connsiteY12" fmla="*/ 11310 h 1458865"/>
                  <a:gd name="connsiteX13" fmla="*/ 0 w 1612131"/>
                  <a:gd name="connsiteY13" fmla="*/ 1093 h 145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2131" h="1458865">
                    <a:moveTo>
                      <a:pt x="0" y="1093"/>
                    </a:moveTo>
                    <a:cubicBezTo>
                      <a:pt x="77768" y="-1746"/>
                      <a:pt x="156104" y="1093"/>
                      <a:pt x="233873" y="7904"/>
                    </a:cubicBezTo>
                    <a:cubicBezTo>
                      <a:pt x="367271" y="18690"/>
                      <a:pt x="499534" y="37422"/>
                      <a:pt x="630094" y="66940"/>
                    </a:cubicBezTo>
                    <a:cubicBezTo>
                      <a:pt x="835016" y="112920"/>
                      <a:pt x="1031424" y="180471"/>
                      <a:pt x="1207963" y="297407"/>
                    </a:cubicBezTo>
                    <a:cubicBezTo>
                      <a:pt x="1348741" y="390502"/>
                      <a:pt x="1461704" y="508573"/>
                      <a:pt x="1533796" y="662975"/>
                    </a:cubicBezTo>
                    <a:cubicBezTo>
                      <a:pt x="1578640" y="759476"/>
                      <a:pt x="1602482" y="861085"/>
                      <a:pt x="1610429" y="966669"/>
                    </a:cubicBezTo>
                    <a:cubicBezTo>
                      <a:pt x="1622349" y="1135261"/>
                      <a:pt x="1593399" y="1298177"/>
                      <a:pt x="1546284" y="1458823"/>
                    </a:cubicBezTo>
                    <a:cubicBezTo>
                      <a:pt x="1545716" y="1460526"/>
                      <a:pt x="1544581" y="1461661"/>
                      <a:pt x="1543446" y="1463932"/>
                    </a:cubicBezTo>
                    <a:cubicBezTo>
                      <a:pt x="1538904" y="1460526"/>
                      <a:pt x="1540608" y="1455417"/>
                      <a:pt x="1540608" y="1451443"/>
                    </a:cubicBezTo>
                    <a:cubicBezTo>
                      <a:pt x="1537769" y="1289095"/>
                      <a:pt x="1519604" y="1129017"/>
                      <a:pt x="1471354" y="972913"/>
                    </a:cubicBezTo>
                    <a:cubicBezTo>
                      <a:pt x="1415156" y="789561"/>
                      <a:pt x="1313547" y="634025"/>
                      <a:pt x="1176175" y="501194"/>
                    </a:cubicBezTo>
                    <a:cubicBezTo>
                      <a:pt x="1018935" y="349631"/>
                      <a:pt x="836151" y="240074"/>
                      <a:pt x="634635" y="158332"/>
                    </a:cubicBezTo>
                    <a:cubicBezTo>
                      <a:pt x="456960" y="86240"/>
                      <a:pt x="272473" y="39125"/>
                      <a:pt x="82877" y="11310"/>
                    </a:cubicBezTo>
                    <a:cubicBezTo>
                      <a:pt x="55630" y="6769"/>
                      <a:pt x="27815" y="3931"/>
                      <a:pt x="0" y="1093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58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275E9A-F520-4677-B861-584AEE3C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72" y="3978944"/>
            <a:ext cx="6831023" cy="2301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6050D-542A-411F-9ED7-47693CC7F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034" y="1258907"/>
            <a:ext cx="2827198" cy="231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2D74F-F38C-4267-A769-9EEDD65B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1" t="13982" r="1405" b="3642"/>
          <a:stretch/>
        </p:blipFill>
        <p:spPr>
          <a:xfrm>
            <a:off x="1726820" y="1625302"/>
            <a:ext cx="4779942" cy="183954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0F592F-748B-4460-A119-903BF3C4EF1D}"/>
              </a:ext>
            </a:extLst>
          </p:cNvPr>
          <p:cNvCxnSpPr>
            <a:cxnSpLocks/>
          </p:cNvCxnSpPr>
          <p:nvPr/>
        </p:nvCxnSpPr>
        <p:spPr>
          <a:xfrm flipV="1">
            <a:off x="1622134" y="1826107"/>
            <a:ext cx="11363" cy="1800000"/>
          </a:xfrm>
          <a:prstGeom prst="line">
            <a:avLst/>
          </a:prstGeom>
          <a:ln w="2540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0522E9-746A-495F-AD8F-C9427239826F}"/>
              </a:ext>
            </a:extLst>
          </p:cNvPr>
          <p:cNvCxnSpPr/>
          <p:nvPr/>
        </p:nvCxnSpPr>
        <p:spPr>
          <a:xfrm flipH="1" flipV="1">
            <a:off x="7252460" y="1826107"/>
            <a:ext cx="162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32FE8A-49E2-4FF7-943A-26F5E7372867}"/>
              </a:ext>
            </a:extLst>
          </p:cNvPr>
          <p:cNvCxnSpPr/>
          <p:nvPr/>
        </p:nvCxnSpPr>
        <p:spPr>
          <a:xfrm flipV="1">
            <a:off x="3236461" y="3978944"/>
            <a:ext cx="0" cy="180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AFB562-75D1-4675-8F51-87F164934CFF}"/>
              </a:ext>
            </a:extLst>
          </p:cNvPr>
          <p:cNvSpPr txBox="1"/>
          <p:nvPr/>
        </p:nvSpPr>
        <p:spPr>
          <a:xfrm>
            <a:off x="278904" y="2443993"/>
            <a:ext cx="129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6"/>
                </a:solidFill>
                <a:cs typeface="Arial" pitchFamily="34" charset="0"/>
              </a:rPr>
              <a:t>The Region</a:t>
            </a:r>
            <a:endParaRPr lang="ko-KR" altLang="en-US" sz="1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36FFC-2AD0-41C2-9E17-E94FD92DD763}"/>
              </a:ext>
            </a:extLst>
          </p:cNvPr>
          <p:cNvSpPr txBox="1"/>
          <p:nvPr/>
        </p:nvSpPr>
        <p:spPr>
          <a:xfrm>
            <a:off x="6128748" y="2387553"/>
            <a:ext cx="1343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Date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B71D23-B4E6-45B0-9945-5F6B9F072D6D}"/>
              </a:ext>
            </a:extLst>
          </p:cNvPr>
          <p:cNvSpPr/>
          <p:nvPr/>
        </p:nvSpPr>
        <p:spPr>
          <a:xfrm>
            <a:off x="87358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A58675-CB41-4AC9-9A98-4ECD2F0FB6D1}"/>
              </a:ext>
            </a:extLst>
          </p:cNvPr>
          <p:cNvSpPr/>
          <p:nvPr/>
        </p:nvSpPr>
        <p:spPr>
          <a:xfrm>
            <a:off x="116156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2158D-5DB0-4DE4-8311-E3DE40B6B413}"/>
              </a:ext>
            </a:extLst>
          </p:cNvPr>
          <p:cNvSpPr/>
          <p:nvPr/>
        </p:nvSpPr>
        <p:spPr>
          <a:xfrm>
            <a:off x="188992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B6FAA2-4CD5-4356-9C65-EA5D5C5272C3}"/>
              </a:ext>
            </a:extLst>
          </p:cNvPr>
          <p:cNvSpPr/>
          <p:nvPr/>
        </p:nvSpPr>
        <p:spPr>
          <a:xfrm>
            <a:off x="246588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BD2F5F-261B-461F-B2BD-8430745D85D6}"/>
              </a:ext>
            </a:extLst>
          </p:cNvPr>
          <p:cNvSpPr/>
          <p:nvPr/>
        </p:nvSpPr>
        <p:spPr>
          <a:xfrm>
            <a:off x="275386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4CE4FC-0653-4E82-B8A5-22D89F5F3A7E}"/>
              </a:ext>
            </a:extLst>
          </p:cNvPr>
          <p:cNvSpPr/>
          <p:nvPr/>
        </p:nvSpPr>
        <p:spPr>
          <a:xfrm>
            <a:off x="349904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28ABC-C152-4DAF-8544-29535DF19633}"/>
              </a:ext>
            </a:extLst>
          </p:cNvPr>
          <p:cNvSpPr/>
          <p:nvPr/>
        </p:nvSpPr>
        <p:spPr>
          <a:xfrm>
            <a:off x="377020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41461B-918E-4896-9518-C733E8820520}"/>
              </a:ext>
            </a:extLst>
          </p:cNvPr>
          <p:cNvSpPr/>
          <p:nvPr/>
        </p:nvSpPr>
        <p:spPr>
          <a:xfrm>
            <a:off x="434617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6F9238-4466-4792-ACE0-86B78290D7F0}"/>
              </a:ext>
            </a:extLst>
          </p:cNvPr>
          <p:cNvSpPr/>
          <p:nvPr/>
        </p:nvSpPr>
        <p:spPr>
          <a:xfrm>
            <a:off x="463415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2B8148-0EAC-48EA-9174-B78C9AFE0CF9}"/>
              </a:ext>
            </a:extLst>
          </p:cNvPr>
          <p:cNvSpPr/>
          <p:nvPr/>
        </p:nvSpPr>
        <p:spPr>
          <a:xfrm>
            <a:off x="492213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745288-1EDB-4193-A9F4-4AF811A7CD50}"/>
              </a:ext>
            </a:extLst>
          </p:cNvPr>
          <p:cNvSpPr/>
          <p:nvPr/>
        </p:nvSpPr>
        <p:spPr>
          <a:xfrm>
            <a:off x="556171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BA5280-DC6C-4ED4-812C-3CBD52F08D58}"/>
              </a:ext>
            </a:extLst>
          </p:cNvPr>
          <p:cNvSpPr/>
          <p:nvPr/>
        </p:nvSpPr>
        <p:spPr>
          <a:xfrm>
            <a:off x="619094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B0CA40-DB02-4584-A2DD-B7D68C56429D}"/>
              </a:ext>
            </a:extLst>
          </p:cNvPr>
          <p:cNvSpPr/>
          <p:nvPr/>
        </p:nvSpPr>
        <p:spPr>
          <a:xfrm>
            <a:off x="649668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8F1F42-4B48-4EC9-A6DB-203301CAD184}"/>
              </a:ext>
            </a:extLst>
          </p:cNvPr>
          <p:cNvSpPr/>
          <p:nvPr/>
        </p:nvSpPr>
        <p:spPr>
          <a:xfrm>
            <a:off x="680241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84ABAD-989E-4955-A846-2D230490DE24}"/>
              </a:ext>
            </a:extLst>
          </p:cNvPr>
          <p:cNvSpPr/>
          <p:nvPr/>
        </p:nvSpPr>
        <p:spPr>
          <a:xfrm>
            <a:off x="753078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FC2582-DDFD-4D0F-BB66-43E4BE93F8CD}"/>
              </a:ext>
            </a:extLst>
          </p:cNvPr>
          <p:cNvSpPr/>
          <p:nvPr/>
        </p:nvSpPr>
        <p:spPr>
          <a:xfrm>
            <a:off x="810674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6A76DB-1033-47D7-B933-BE2A92ED6433}"/>
              </a:ext>
            </a:extLst>
          </p:cNvPr>
          <p:cNvSpPr/>
          <p:nvPr/>
        </p:nvSpPr>
        <p:spPr>
          <a:xfrm>
            <a:off x="839472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BE0D2E-E5B7-4072-B311-C08D8764E7B7}"/>
              </a:ext>
            </a:extLst>
          </p:cNvPr>
          <p:cNvSpPr/>
          <p:nvPr/>
        </p:nvSpPr>
        <p:spPr>
          <a:xfrm>
            <a:off x="868270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323EC93-059A-4536-96EC-584B0DF7F397}"/>
              </a:ext>
            </a:extLst>
          </p:cNvPr>
          <p:cNvSpPr/>
          <p:nvPr/>
        </p:nvSpPr>
        <p:spPr>
          <a:xfrm>
            <a:off x="897605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7ECC3D-71E0-4603-83D6-3968459BEC8A}"/>
              </a:ext>
            </a:extLst>
          </p:cNvPr>
          <p:cNvGrpSpPr/>
          <p:nvPr/>
        </p:nvGrpSpPr>
        <p:grpSpPr>
          <a:xfrm>
            <a:off x="10138971" y="3522237"/>
            <a:ext cx="691486" cy="550376"/>
            <a:chOff x="6546734" y="4469326"/>
            <a:chExt cx="691486" cy="550376"/>
          </a:xfrm>
          <a:solidFill>
            <a:schemeClr val="bg1">
              <a:lumMod val="75000"/>
            </a:schemeClr>
          </a:solidFill>
        </p:grpSpPr>
        <p:sp>
          <p:nvSpPr>
            <p:cNvPr id="47" name="Rounded Rectangle 25">
              <a:extLst>
                <a:ext uri="{FF2B5EF4-FFF2-40B4-BE49-F238E27FC236}">
                  <a16:creationId xmlns:a16="http://schemas.microsoft.com/office/drawing/2014/main" id="{D580E6C4-0DBA-4388-9C86-EACB48AF910A}"/>
                </a:ext>
              </a:extLst>
            </p:cNvPr>
            <p:cNvSpPr/>
            <p:nvPr/>
          </p:nvSpPr>
          <p:spPr>
            <a:xfrm rot="2624939">
              <a:off x="6546734" y="4469326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ounded Rectangle 26">
              <a:extLst>
                <a:ext uri="{FF2B5EF4-FFF2-40B4-BE49-F238E27FC236}">
                  <a16:creationId xmlns:a16="http://schemas.microsoft.com/office/drawing/2014/main" id="{80DD10D7-2571-481F-817E-EBDE90C29472}"/>
                </a:ext>
              </a:extLst>
            </p:cNvPr>
            <p:cNvSpPr/>
            <p:nvPr/>
          </p:nvSpPr>
          <p:spPr>
            <a:xfrm rot="18900000">
              <a:off x="6555378" y="4839702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85B2E32B-813D-4BDA-8F85-10DF86C912CA}"/>
              </a:ext>
            </a:extLst>
          </p:cNvPr>
          <p:cNvSpPr/>
          <p:nvPr/>
        </p:nvSpPr>
        <p:spPr>
          <a:xfrm>
            <a:off x="1449542" y="3610520"/>
            <a:ext cx="368424" cy="3684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4F43D4-B64F-4858-B1C9-B7A5FA9012F8}"/>
              </a:ext>
            </a:extLst>
          </p:cNvPr>
          <p:cNvSpPr/>
          <p:nvPr/>
        </p:nvSpPr>
        <p:spPr>
          <a:xfrm>
            <a:off x="3053097" y="3610520"/>
            <a:ext cx="368424" cy="368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F777C9C-A09A-413D-B6B5-1A9B87F6AA8A}"/>
              </a:ext>
            </a:extLst>
          </p:cNvPr>
          <p:cNvSpPr/>
          <p:nvPr/>
        </p:nvSpPr>
        <p:spPr>
          <a:xfrm>
            <a:off x="7070865" y="3610520"/>
            <a:ext cx="368424" cy="3684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F14C23-0CFE-49A0-978F-34D7B319D3E4}"/>
              </a:ext>
            </a:extLst>
          </p:cNvPr>
          <p:cNvSpPr/>
          <p:nvPr/>
        </p:nvSpPr>
        <p:spPr>
          <a:xfrm>
            <a:off x="955202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89F9C0-F42A-4831-9C0C-4D981F14B69B}"/>
              </a:ext>
            </a:extLst>
          </p:cNvPr>
          <p:cNvSpPr/>
          <p:nvPr/>
        </p:nvSpPr>
        <p:spPr>
          <a:xfrm>
            <a:off x="984000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BA5B4-03C5-42CB-B056-5091BB9478D5}"/>
              </a:ext>
            </a:extLst>
          </p:cNvPr>
          <p:cNvSpPr/>
          <p:nvPr/>
        </p:nvSpPr>
        <p:spPr>
          <a:xfrm>
            <a:off x="1012797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AC04D5F6-6E0C-4E4B-9432-0ACF62217DA6}"/>
              </a:ext>
            </a:extLst>
          </p:cNvPr>
          <p:cNvSpPr/>
          <p:nvPr/>
        </p:nvSpPr>
        <p:spPr>
          <a:xfrm>
            <a:off x="217790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B003BB90-A2DD-4334-B4F7-A8C9A2C630D8}"/>
              </a:ext>
            </a:extLst>
          </p:cNvPr>
          <p:cNvSpPr/>
          <p:nvPr/>
        </p:nvSpPr>
        <p:spPr>
          <a:xfrm>
            <a:off x="405819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13">
            <a:extLst>
              <a:ext uri="{FF2B5EF4-FFF2-40B4-BE49-F238E27FC236}">
                <a16:creationId xmlns:a16="http://schemas.microsoft.com/office/drawing/2014/main" id="{A27C0458-0064-4D3D-AE5D-5AC88D3755EA}"/>
              </a:ext>
            </a:extLst>
          </p:cNvPr>
          <p:cNvSpPr/>
          <p:nvPr/>
        </p:nvSpPr>
        <p:spPr>
          <a:xfrm>
            <a:off x="587633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17">
            <a:extLst>
              <a:ext uri="{FF2B5EF4-FFF2-40B4-BE49-F238E27FC236}">
                <a16:creationId xmlns:a16="http://schemas.microsoft.com/office/drawing/2014/main" id="{7A42856E-ED29-4B24-A475-1B3977DB2AA2}"/>
              </a:ext>
            </a:extLst>
          </p:cNvPr>
          <p:cNvSpPr/>
          <p:nvPr/>
        </p:nvSpPr>
        <p:spPr>
          <a:xfrm>
            <a:off x="781876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39B73791-54AF-4B2C-BA71-7F6BB320543A}"/>
              </a:ext>
            </a:extLst>
          </p:cNvPr>
          <p:cNvSpPr/>
          <p:nvPr/>
        </p:nvSpPr>
        <p:spPr>
          <a:xfrm>
            <a:off x="926404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CFFBF22-0F7C-4466-9FC4-C42CB8E12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Preprocessing</a:t>
            </a:r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F36A96-558D-43BD-BE20-ADD8E47564D9}"/>
              </a:ext>
            </a:extLst>
          </p:cNvPr>
          <p:cNvSpPr/>
          <p:nvPr/>
        </p:nvSpPr>
        <p:spPr>
          <a:xfrm>
            <a:off x="5235522" y="368844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DA1AA31-9031-4D63-98BF-3A090021470C}"/>
              </a:ext>
            </a:extLst>
          </p:cNvPr>
          <p:cNvGrpSpPr/>
          <p:nvPr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2610EAD-8F37-4FB0-A9EC-AF644B0884BA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Arrow: Bent 70">
              <a:extLst>
                <a:ext uri="{FF2B5EF4-FFF2-40B4-BE49-F238E27FC236}">
                  <a16:creationId xmlns:a16="http://schemas.microsoft.com/office/drawing/2014/main" id="{5DC34394-A8C8-452D-9640-28AC81A6AAC0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ECE1AA-B22B-4499-9090-21885DD0290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DA3372F-AEDD-4F05-8BF6-39328A2FBF3B}"/>
              </a:ext>
            </a:extLst>
          </p:cNvPr>
          <p:cNvSpPr txBox="1"/>
          <p:nvPr/>
        </p:nvSpPr>
        <p:spPr>
          <a:xfrm>
            <a:off x="795551" y="4709667"/>
            <a:ext cx="234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Group the Regions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41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784F0-BBC3-4BD5-BC25-9F1DD6918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35"/>
          <a:stretch/>
        </p:blipFill>
        <p:spPr>
          <a:xfrm>
            <a:off x="1172299" y="1446639"/>
            <a:ext cx="3906989" cy="143315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0F592F-748B-4460-A119-903BF3C4EF1D}"/>
              </a:ext>
            </a:extLst>
          </p:cNvPr>
          <p:cNvCxnSpPr>
            <a:cxnSpLocks/>
          </p:cNvCxnSpPr>
          <p:nvPr/>
        </p:nvCxnSpPr>
        <p:spPr>
          <a:xfrm flipV="1">
            <a:off x="1027329" y="1826107"/>
            <a:ext cx="11363" cy="1800000"/>
          </a:xfrm>
          <a:prstGeom prst="line">
            <a:avLst/>
          </a:prstGeom>
          <a:ln w="2540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0522E9-746A-495F-AD8F-C9427239826F}"/>
              </a:ext>
            </a:extLst>
          </p:cNvPr>
          <p:cNvCxnSpPr/>
          <p:nvPr/>
        </p:nvCxnSpPr>
        <p:spPr>
          <a:xfrm flipH="1" flipV="1">
            <a:off x="6053978" y="1826107"/>
            <a:ext cx="162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32FE8A-49E2-4FF7-943A-26F5E7372867}"/>
              </a:ext>
            </a:extLst>
          </p:cNvPr>
          <p:cNvCxnSpPr/>
          <p:nvPr/>
        </p:nvCxnSpPr>
        <p:spPr>
          <a:xfrm flipV="1">
            <a:off x="2652055" y="3978944"/>
            <a:ext cx="0" cy="180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AFB562-75D1-4675-8F51-87F164934CFF}"/>
              </a:ext>
            </a:extLst>
          </p:cNvPr>
          <p:cNvSpPr txBox="1"/>
          <p:nvPr/>
        </p:nvSpPr>
        <p:spPr>
          <a:xfrm>
            <a:off x="-129468" y="2443993"/>
            <a:ext cx="1260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cs typeface="Arial" pitchFamily="34" charset="0"/>
              </a:rPr>
              <a:t>Take only concerned cols</a:t>
            </a:r>
            <a:endParaRPr lang="ko-KR" altLang="en-US" sz="1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36FFC-2AD0-41C2-9E17-E94FD92DD763}"/>
              </a:ext>
            </a:extLst>
          </p:cNvPr>
          <p:cNvSpPr txBox="1"/>
          <p:nvPr/>
        </p:nvSpPr>
        <p:spPr>
          <a:xfrm>
            <a:off x="4859243" y="2387553"/>
            <a:ext cx="1343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Missing Data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B71D23-B4E6-45B0-9945-5F6B9F072D6D}"/>
              </a:ext>
            </a:extLst>
          </p:cNvPr>
          <p:cNvSpPr/>
          <p:nvPr/>
        </p:nvSpPr>
        <p:spPr>
          <a:xfrm>
            <a:off x="133522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A58675-CB41-4AC9-9A98-4ECD2F0FB6D1}"/>
              </a:ext>
            </a:extLst>
          </p:cNvPr>
          <p:cNvSpPr/>
          <p:nvPr/>
        </p:nvSpPr>
        <p:spPr>
          <a:xfrm>
            <a:off x="162320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2158D-5DB0-4DE4-8311-E3DE40B6B413}"/>
              </a:ext>
            </a:extLst>
          </p:cNvPr>
          <p:cNvSpPr/>
          <p:nvPr/>
        </p:nvSpPr>
        <p:spPr>
          <a:xfrm>
            <a:off x="188992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B6FAA2-4CD5-4356-9C65-EA5D5C5272C3}"/>
              </a:ext>
            </a:extLst>
          </p:cNvPr>
          <p:cNvSpPr/>
          <p:nvPr/>
        </p:nvSpPr>
        <p:spPr>
          <a:xfrm>
            <a:off x="290977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BD2F5F-261B-461F-B2BD-8430745D85D6}"/>
              </a:ext>
            </a:extLst>
          </p:cNvPr>
          <p:cNvSpPr/>
          <p:nvPr/>
        </p:nvSpPr>
        <p:spPr>
          <a:xfrm>
            <a:off x="319775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4CE4FC-0653-4E82-B8A5-22D89F5F3A7E}"/>
              </a:ext>
            </a:extLst>
          </p:cNvPr>
          <p:cNvSpPr/>
          <p:nvPr/>
        </p:nvSpPr>
        <p:spPr>
          <a:xfrm>
            <a:off x="348573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28ABC-C152-4DAF-8544-29535DF19633}"/>
              </a:ext>
            </a:extLst>
          </p:cNvPr>
          <p:cNvSpPr/>
          <p:nvPr/>
        </p:nvSpPr>
        <p:spPr>
          <a:xfrm>
            <a:off x="377020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41461B-918E-4896-9518-C733E8820520}"/>
              </a:ext>
            </a:extLst>
          </p:cNvPr>
          <p:cNvSpPr/>
          <p:nvPr/>
        </p:nvSpPr>
        <p:spPr>
          <a:xfrm>
            <a:off x="434617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6F9238-4466-4792-ACE0-86B78290D7F0}"/>
              </a:ext>
            </a:extLst>
          </p:cNvPr>
          <p:cNvSpPr/>
          <p:nvPr/>
        </p:nvSpPr>
        <p:spPr>
          <a:xfrm>
            <a:off x="463415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2B8148-0EAC-48EA-9174-B78C9AFE0CF9}"/>
              </a:ext>
            </a:extLst>
          </p:cNvPr>
          <p:cNvSpPr/>
          <p:nvPr/>
        </p:nvSpPr>
        <p:spPr>
          <a:xfrm>
            <a:off x="492213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745288-1EDB-4193-A9F4-4AF811A7CD50}"/>
              </a:ext>
            </a:extLst>
          </p:cNvPr>
          <p:cNvSpPr/>
          <p:nvPr/>
        </p:nvSpPr>
        <p:spPr>
          <a:xfrm>
            <a:off x="556171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BA5280-DC6C-4ED4-812C-3CBD52F08D58}"/>
              </a:ext>
            </a:extLst>
          </p:cNvPr>
          <p:cNvSpPr/>
          <p:nvPr/>
        </p:nvSpPr>
        <p:spPr>
          <a:xfrm>
            <a:off x="662595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B0CA40-DB02-4584-A2DD-B7D68C56429D}"/>
              </a:ext>
            </a:extLst>
          </p:cNvPr>
          <p:cNvSpPr/>
          <p:nvPr/>
        </p:nvSpPr>
        <p:spPr>
          <a:xfrm>
            <a:off x="693168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8F1F42-4B48-4EC9-A6DB-203301CAD184}"/>
              </a:ext>
            </a:extLst>
          </p:cNvPr>
          <p:cNvSpPr/>
          <p:nvPr/>
        </p:nvSpPr>
        <p:spPr>
          <a:xfrm>
            <a:off x="723742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84ABAD-989E-4955-A846-2D230490DE24}"/>
              </a:ext>
            </a:extLst>
          </p:cNvPr>
          <p:cNvSpPr/>
          <p:nvPr/>
        </p:nvSpPr>
        <p:spPr>
          <a:xfrm>
            <a:off x="753078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FC2582-DDFD-4D0F-BB66-43E4BE93F8CD}"/>
              </a:ext>
            </a:extLst>
          </p:cNvPr>
          <p:cNvSpPr/>
          <p:nvPr/>
        </p:nvSpPr>
        <p:spPr>
          <a:xfrm>
            <a:off x="810674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6A76DB-1033-47D7-B933-BE2A92ED6433}"/>
              </a:ext>
            </a:extLst>
          </p:cNvPr>
          <p:cNvSpPr/>
          <p:nvPr/>
        </p:nvSpPr>
        <p:spPr>
          <a:xfrm>
            <a:off x="839472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BE0D2E-E5B7-4072-B311-C08D8764E7B7}"/>
              </a:ext>
            </a:extLst>
          </p:cNvPr>
          <p:cNvSpPr/>
          <p:nvPr/>
        </p:nvSpPr>
        <p:spPr>
          <a:xfrm>
            <a:off x="868270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323EC93-059A-4536-96EC-584B0DF7F397}"/>
              </a:ext>
            </a:extLst>
          </p:cNvPr>
          <p:cNvSpPr/>
          <p:nvPr/>
        </p:nvSpPr>
        <p:spPr>
          <a:xfrm>
            <a:off x="897605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7ECC3D-71E0-4603-83D6-3968459BEC8A}"/>
              </a:ext>
            </a:extLst>
          </p:cNvPr>
          <p:cNvGrpSpPr/>
          <p:nvPr/>
        </p:nvGrpSpPr>
        <p:grpSpPr>
          <a:xfrm>
            <a:off x="10138971" y="3522237"/>
            <a:ext cx="691486" cy="550376"/>
            <a:chOff x="6546734" y="4469326"/>
            <a:chExt cx="691486" cy="550376"/>
          </a:xfrm>
          <a:solidFill>
            <a:schemeClr val="bg1">
              <a:lumMod val="75000"/>
            </a:schemeClr>
          </a:solidFill>
        </p:grpSpPr>
        <p:sp>
          <p:nvSpPr>
            <p:cNvPr id="47" name="Rounded Rectangle 25">
              <a:extLst>
                <a:ext uri="{FF2B5EF4-FFF2-40B4-BE49-F238E27FC236}">
                  <a16:creationId xmlns:a16="http://schemas.microsoft.com/office/drawing/2014/main" id="{D580E6C4-0DBA-4388-9C86-EACB48AF910A}"/>
                </a:ext>
              </a:extLst>
            </p:cNvPr>
            <p:cNvSpPr/>
            <p:nvPr/>
          </p:nvSpPr>
          <p:spPr>
            <a:xfrm rot="2624939">
              <a:off x="6546734" y="4469326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ounded Rectangle 26">
              <a:extLst>
                <a:ext uri="{FF2B5EF4-FFF2-40B4-BE49-F238E27FC236}">
                  <a16:creationId xmlns:a16="http://schemas.microsoft.com/office/drawing/2014/main" id="{80DD10D7-2571-481F-817E-EBDE90C29472}"/>
                </a:ext>
              </a:extLst>
            </p:cNvPr>
            <p:cNvSpPr/>
            <p:nvPr/>
          </p:nvSpPr>
          <p:spPr>
            <a:xfrm rot="18900000">
              <a:off x="6555378" y="4839702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85B2E32B-813D-4BDA-8F85-10DF86C912CA}"/>
              </a:ext>
            </a:extLst>
          </p:cNvPr>
          <p:cNvSpPr/>
          <p:nvPr/>
        </p:nvSpPr>
        <p:spPr>
          <a:xfrm>
            <a:off x="854737" y="3610520"/>
            <a:ext cx="368424" cy="3684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4F43D4-B64F-4858-B1C9-B7A5FA9012F8}"/>
              </a:ext>
            </a:extLst>
          </p:cNvPr>
          <p:cNvSpPr/>
          <p:nvPr/>
        </p:nvSpPr>
        <p:spPr>
          <a:xfrm>
            <a:off x="2468691" y="3610520"/>
            <a:ext cx="368424" cy="368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F777C9C-A09A-413D-B6B5-1A9B87F6AA8A}"/>
              </a:ext>
            </a:extLst>
          </p:cNvPr>
          <p:cNvSpPr/>
          <p:nvPr/>
        </p:nvSpPr>
        <p:spPr>
          <a:xfrm>
            <a:off x="5872383" y="3610520"/>
            <a:ext cx="368424" cy="3684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F14C23-0CFE-49A0-978F-34D7B319D3E4}"/>
              </a:ext>
            </a:extLst>
          </p:cNvPr>
          <p:cNvSpPr/>
          <p:nvPr/>
        </p:nvSpPr>
        <p:spPr>
          <a:xfrm>
            <a:off x="955202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89F9C0-F42A-4831-9C0C-4D981F14B69B}"/>
              </a:ext>
            </a:extLst>
          </p:cNvPr>
          <p:cNvSpPr/>
          <p:nvPr/>
        </p:nvSpPr>
        <p:spPr>
          <a:xfrm>
            <a:off x="984000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BA5B4-03C5-42CB-B056-5091BB9478D5}"/>
              </a:ext>
            </a:extLst>
          </p:cNvPr>
          <p:cNvSpPr/>
          <p:nvPr/>
        </p:nvSpPr>
        <p:spPr>
          <a:xfrm>
            <a:off x="1012797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AC04D5F6-6E0C-4E4B-9432-0ACF62217DA6}"/>
              </a:ext>
            </a:extLst>
          </p:cNvPr>
          <p:cNvSpPr/>
          <p:nvPr/>
        </p:nvSpPr>
        <p:spPr>
          <a:xfrm>
            <a:off x="217790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B003BB90-A2DD-4334-B4F7-A8C9A2C630D8}"/>
              </a:ext>
            </a:extLst>
          </p:cNvPr>
          <p:cNvSpPr/>
          <p:nvPr/>
        </p:nvSpPr>
        <p:spPr>
          <a:xfrm>
            <a:off x="405819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13">
            <a:extLst>
              <a:ext uri="{FF2B5EF4-FFF2-40B4-BE49-F238E27FC236}">
                <a16:creationId xmlns:a16="http://schemas.microsoft.com/office/drawing/2014/main" id="{A27C0458-0064-4D3D-AE5D-5AC88D3755EA}"/>
              </a:ext>
            </a:extLst>
          </p:cNvPr>
          <p:cNvSpPr/>
          <p:nvPr/>
        </p:nvSpPr>
        <p:spPr>
          <a:xfrm>
            <a:off x="634684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17">
            <a:extLst>
              <a:ext uri="{FF2B5EF4-FFF2-40B4-BE49-F238E27FC236}">
                <a16:creationId xmlns:a16="http://schemas.microsoft.com/office/drawing/2014/main" id="{7A42856E-ED29-4B24-A475-1B3977DB2AA2}"/>
              </a:ext>
            </a:extLst>
          </p:cNvPr>
          <p:cNvSpPr/>
          <p:nvPr/>
        </p:nvSpPr>
        <p:spPr>
          <a:xfrm>
            <a:off x="781876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39B73791-54AF-4B2C-BA71-7F6BB320543A}"/>
              </a:ext>
            </a:extLst>
          </p:cNvPr>
          <p:cNvSpPr/>
          <p:nvPr/>
        </p:nvSpPr>
        <p:spPr>
          <a:xfrm>
            <a:off x="926404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CFFBF22-0F7C-4466-9FC4-C42CB8E12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Random Forest (Solar)</a:t>
            </a:r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F36A96-558D-43BD-BE20-ADD8E47564D9}"/>
              </a:ext>
            </a:extLst>
          </p:cNvPr>
          <p:cNvSpPr/>
          <p:nvPr/>
        </p:nvSpPr>
        <p:spPr>
          <a:xfrm>
            <a:off x="5235522" y="368844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DA1AA31-9031-4D63-98BF-3A090021470C}"/>
              </a:ext>
            </a:extLst>
          </p:cNvPr>
          <p:cNvGrpSpPr/>
          <p:nvPr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2610EAD-8F37-4FB0-A9EC-AF644B0884BA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Arrow: Bent 70">
              <a:extLst>
                <a:ext uri="{FF2B5EF4-FFF2-40B4-BE49-F238E27FC236}">
                  <a16:creationId xmlns:a16="http://schemas.microsoft.com/office/drawing/2014/main" id="{5DC34394-A8C8-452D-9640-28AC81A6AAC0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ECE1AA-B22B-4499-9090-21885DD0290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DA3372F-AEDD-4F05-8BF6-39328A2FBF3B}"/>
              </a:ext>
            </a:extLst>
          </p:cNvPr>
          <p:cNvSpPr txBox="1"/>
          <p:nvPr/>
        </p:nvSpPr>
        <p:spPr>
          <a:xfrm>
            <a:off x="211145" y="4709667"/>
            <a:ext cx="234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Make Random Forest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CEE65-87B4-43AF-AAAC-49E472CA4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55" y="4574138"/>
            <a:ext cx="6629400" cy="1304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50395-A94C-4ED2-9007-B5BFEC1C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38" y="4365134"/>
            <a:ext cx="5095875" cy="1552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8EC3DA-9E71-45A5-99F7-F2CA06BF46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015"/>
          <a:stretch/>
        </p:blipFill>
        <p:spPr>
          <a:xfrm>
            <a:off x="6297311" y="1339994"/>
            <a:ext cx="4665412" cy="16661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7D37B9-E921-4DE4-ABF6-9F36CD25A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030" y="4791799"/>
            <a:ext cx="4676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2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BC5700-9013-4A06-9691-9DD116EAA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40"/>
          <a:stretch/>
        </p:blipFill>
        <p:spPr>
          <a:xfrm>
            <a:off x="1132199" y="1565107"/>
            <a:ext cx="6087121" cy="187265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06A5859-016B-4CDA-BF8F-8B06665C8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31" b="9084"/>
          <a:stretch/>
        </p:blipFill>
        <p:spPr>
          <a:xfrm>
            <a:off x="1137677" y="1565219"/>
            <a:ext cx="4313869" cy="188836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0F592F-748B-4460-A119-903BF3C4EF1D}"/>
              </a:ext>
            </a:extLst>
          </p:cNvPr>
          <p:cNvCxnSpPr>
            <a:cxnSpLocks/>
          </p:cNvCxnSpPr>
          <p:nvPr/>
        </p:nvCxnSpPr>
        <p:spPr>
          <a:xfrm flipV="1">
            <a:off x="1027329" y="1826107"/>
            <a:ext cx="11363" cy="1800000"/>
          </a:xfrm>
          <a:prstGeom prst="line">
            <a:avLst/>
          </a:prstGeom>
          <a:ln w="2540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0522E9-746A-495F-AD8F-C9427239826F}"/>
              </a:ext>
            </a:extLst>
          </p:cNvPr>
          <p:cNvCxnSpPr/>
          <p:nvPr/>
        </p:nvCxnSpPr>
        <p:spPr>
          <a:xfrm flipH="1" flipV="1">
            <a:off x="8422274" y="1826107"/>
            <a:ext cx="162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32FE8A-49E2-4FF7-943A-26F5E7372867}"/>
              </a:ext>
            </a:extLst>
          </p:cNvPr>
          <p:cNvCxnSpPr/>
          <p:nvPr/>
        </p:nvCxnSpPr>
        <p:spPr>
          <a:xfrm flipV="1">
            <a:off x="2652055" y="3978944"/>
            <a:ext cx="0" cy="180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AFB562-75D1-4675-8F51-87F164934CFF}"/>
              </a:ext>
            </a:extLst>
          </p:cNvPr>
          <p:cNvSpPr txBox="1"/>
          <p:nvPr/>
        </p:nvSpPr>
        <p:spPr>
          <a:xfrm>
            <a:off x="-120324" y="2105665"/>
            <a:ext cx="1260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cs typeface="Arial" pitchFamily="34" charset="0"/>
              </a:rPr>
              <a:t>Create Target on median</a:t>
            </a:r>
          </a:p>
          <a:p>
            <a:pPr algn="ctr"/>
            <a:r>
              <a:rPr lang="en-US" altLang="ko-KR" sz="1400" b="1" dirty="0">
                <a:solidFill>
                  <a:schemeClr val="accent6"/>
                </a:solidFill>
                <a:cs typeface="Arial" pitchFamily="34" charset="0"/>
              </a:rPr>
              <a:t>And choose input for regression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36FFC-2AD0-41C2-9E17-E94FD92DD763}"/>
              </a:ext>
            </a:extLst>
          </p:cNvPr>
          <p:cNvSpPr txBox="1"/>
          <p:nvPr/>
        </p:nvSpPr>
        <p:spPr>
          <a:xfrm>
            <a:off x="7149946" y="2322942"/>
            <a:ext cx="1343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Split Train &amp;Test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B71D23-B4E6-45B0-9945-5F6B9F072D6D}"/>
              </a:ext>
            </a:extLst>
          </p:cNvPr>
          <p:cNvSpPr/>
          <p:nvPr/>
        </p:nvSpPr>
        <p:spPr>
          <a:xfrm>
            <a:off x="133522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A58675-CB41-4AC9-9A98-4ECD2F0FB6D1}"/>
              </a:ext>
            </a:extLst>
          </p:cNvPr>
          <p:cNvSpPr/>
          <p:nvPr/>
        </p:nvSpPr>
        <p:spPr>
          <a:xfrm>
            <a:off x="162320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2158D-5DB0-4DE4-8311-E3DE40B6B413}"/>
              </a:ext>
            </a:extLst>
          </p:cNvPr>
          <p:cNvSpPr/>
          <p:nvPr/>
        </p:nvSpPr>
        <p:spPr>
          <a:xfrm>
            <a:off x="188992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B6FAA2-4CD5-4356-9C65-EA5D5C5272C3}"/>
              </a:ext>
            </a:extLst>
          </p:cNvPr>
          <p:cNvSpPr/>
          <p:nvPr/>
        </p:nvSpPr>
        <p:spPr>
          <a:xfrm>
            <a:off x="290977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BD2F5F-261B-461F-B2BD-8430745D85D6}"/>
              </a:ext>
            </a:extLst>
          </p:cNvPr>
          <p:cNvSpPr/>
          <p:nvPr/>
        </p:nvSpPr>
        <p:spPr>
          <a:xfrm>
            <a:off x="319775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4CE4FC-0653-4E82-B8A5-22D89F5F3A7E}"/>
              </a:ext>
            </a:extLst>
          </p:cNvPr>
          <p:cNvSpPr/>
          <p:nvPr/>
        </p:nvSpPr>
        <p:spPr>
          <a:xfrm>
            <a:off x="348573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28ABC-C152-4DAF-8544-29535DF19633}"/>
              </a:ext>
            </a:extLst>
          </p:cNvPr>
          <p:cNvSpPr/>
          <p:nvPr/>
        </p:nvSpPr>
        <p:spPr>
          <a:xfrm>
            <a:off x="377020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41461B-918E-4896-9518-C733E8820520}"/>
              </a:ext>
            </a:extLst>
          </p:cNvPr>
          <p:cNvSpPr/>
          <p:nvPr/>
        </p:nvSpPr>
        <p:spPr>
          <a:xfrm>
            <a:off x="434617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6F9238-4466-4792-ACE0-86B78290D7F0}"/>
              </a:ext>
            </a:extLst>
          </p:cNvPr>
          <p:cNvSpPr/>
          <p:nvPr/>
        </p:nvSpPr>
        <p:spPr>
          <a:xfrm>
            <a:off x="463415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2B8148-0EAC-48EA-9174-B78C9AFE0CF9}"/>
              </a:ext>
            </a:extLst>
          </p:cNvPr>
          <p:cNvSpPr/>
          <p:nvPr/>
        </p:nvSpPr>
        <p:spPr>
          <a:xfrm>
            <a:off x="492213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745288-1EDB-4193-A9F4-4AF811A7CD50}"/>
              </a:ext>
            </a:extLst>
          </p:cNvPr>
          <p:cNvSpPr/>
          <p:nvPr/>
        </p:nvSpPr>
        <p:spPr>
          <a:xfrm>
            <a:off x="556171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BA5280-DC6C-4ED4-812C-3CBD52F08D58}"/>
              </a:ext>
            </a:extLst>
          </p:cNvPr>
          <p:cNvSpPr/>
          <p:nvPr/>
        </p:nvSpPr>
        <p:spPr>
          <a:xfrm>
            <a:off x="612303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B0CA40-DB02-4584-A2DD-B7D68C56429D}"/>
              </a:ext>
            </a:extLst>
          </p:cNvPr>
          <p:cNvSpPr/>
          <p:nvPr/>
        </p:nvSpPr>
        <p:spPr>
          <a:xfrm>
            <a:off x="642876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8F1F42-4B48-4EC9-A6DB-203301CAD184}"/>
              </a:ext>
            </a:extLst>
          </p:cNvPr>
          <p:cNvSpPr/>
          <p:nvPr/>
        </p:nvSpPr>
        <p:spPr>
          <a:xfrm>
            <a:off x="673450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84ABAD-989E-4955-A846-2D230490DE24}"/>
              </a:ext>
            </a:extLst>
          </p:cNvPr>
          <p:cNvSpPr/>
          <p:nvPr/>
        </p:nvSpPr>
        <p:spPr>
          <a:xfrm>
            <a:off x="703700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FC2582-DDFD-4D0F-BB66-43E4BE93F8CD}"/>
              </a:ext>
            </a:extLst>
          </p:cNvPr>
          <p:cNvSpPr/>
          <p:nvPr/>
        </p:nvSpPr>
        <p:spPr>
          <a:xfrm>
            <a:off x="761296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6A76DB-1033-47D7-B933-BE2A92ED6433}"/>
              </a:ext>
            </a:extLst>
          </p:cNvPr>
          <p:cNvSpPr/>
          <p:nvPr/>
        </p:nvSpPr>
        <p:spPr>
          <a:xfrm>
            <a:off x="7900948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BE0D2E-E5B7-4072-B311-C08D8764E7B7}"/>
              </a:ext>
            </a:extLst>
          </p:cNvPr>
          <p:cNvSpPr/>
          <p:nvPr/>
        </p:nvSpPr>
        <p:spPr>
          <a:xfrm>
            <a:off x="868270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323EC93-059A-4536-96EC-584B0DF7F397}"/>
              </a:ext>
            </a:extLst>
          </p:cNvPr>
          <p:cNvSpPr/>
          <p:nvPr/>
        </p:nvSpPr>
        <p:spPr>
          <a:xfrm>
            <a:off x="897605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7ECC3D-71E0-4603-83D6-3968459BEC8A}"/>
              </a:ext>
            </a:extLst>
          </p:cNvPr>
          <p:cNvGrpSpPr/>
          <p:nvPr/>
        </p:nvGrpSpPr>
        <p:grpSpPr>
          <a:xfrm>
            <a:off x="10138971" y="3522237"/>
            <a:ext cx="691486" cy="550376"/>
            <a:chOff x="6546734" y="4469326"/>
            <a:chExt cx="691486" cy="550376"/>
          </a:xfrm>
          <a:solidFill>
            <a:schemeClr val="bg1">
              <a:lumMod val="75000"/>
            </a:schemeClr>
          </a:solidFill>
        </p:grpSpPr>
        <p:sp>
          <p:nvSpPr>
            <p:cNvPr id="47" name="Rounded Rectangle 25">
              <a:extLst>
                <a:ext uri="{FF2B5EF4-FFF2-40B4-BE49-F238E27FC236}">
                  <a16:creationId xmlns:a16="http://schemas.microsoft.com/office/drawing/2014/main" id="{D580E6C4-0DBA-4388-9C86-EACB48AF910A}"/>
                </a:ext>
              </a:extLst>
            </p:cNvPr>
            <p:cNvSpPr/>
            <p:nvPr/>
          </p:nvSpPr>
          <p:spPr>
            <a:xfrm rot="2624939">
              <a:off x="6546734" y="4469326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ounded Rectangle 26">
              <a:extLst>
                <a:ext uri="{FF2B5EF4-FFF2-40B4-BE49-F238E27FC236}">
                  <a16:creationId xmlns:a16="http://schemas.microsoft.com/office/drawing/2014/main" id="{80DD10D7-2571-481F-817E-EBDE90C29472}"/>
                </a:ext>
              </a:extLst>
            </p:cNvPr>
            <p:cNvSpPr/>
            <p:nvPr/>
          </p:nvSpPr>
          <p:spPr>
            <a:xfrm rot="18900000">
              <a:off x="6555378" y="4839702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85B2E32B-813D-4BDA-8F85-10DF86C912CA}"/>
              </a:ext>
            </a:extLst>
          </p:cNvPr>
          <p:cNvSpPr/>
          <p:nvPr/>
        </p:nvSpPr>
        <p:spPr>
          <a:xfrm>
            <a:off x="854737" y="3610520"/>
            <a:ext cx="368424" cy="3684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4F43D4-B64F-4858-B1C9-B7A5FA9012F8}"/>
              </a:ext>
            </a:extLst>
          </p:cNvPr>
          <p:cNvSpPr/>
          <p:nvPr/>
        </p:nvSpPr>
        <p:spPr>
          <a:xfrm>
            <a:off x="2468691" y="3610520"/>
            <a:ext cx="368424" cy="368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F777C9C-A09A-413D-B6B5-1A9B87F6AA8A}"/>
              </a:ext>
            </a:extLst>
          </p:cNvPr>
          <p:cNvSpPr/>
          <p:nvPr/>
        </p:nvSpPr>
        <p:spPr>
          <a:xfrm>
            <a:off x="8240679" y="3610520"/>
            <a:ext cx="368424" cy="3684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F14C23-0CFE-49A0-978F-34D7B319D3E4}"/>
              </a:ext>
            </a:extLst>
          </p:cNvPr>
          <p:cNvSpPr/>
          <p:nvPr/>
        </p:nvSpPr>
        <p:spPr>
          <a:xfrm>
            <a:off x="955202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89F9C0-F42A-4831-9C0C-4D981F14B69B}"/>
              </a:ext>
            </a:extLst>
          </p:cNvPr>
          <p:cNvSpPr/>
          <p:nvPr/>
        </p:nvSpPr>
        <p:spPr>
          <a:xfrm>
            <a:off x="984000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BA5B4-03C5-42CB-B056-5091BB9478D5}"/>
              </a:ext>
            </a:extLst>
          </p:cNvPr>
          <p:cNvSpPr/>
          <p:nvPr/>
        </p:nvSpPr>
        <p:spPr>
          <a:xfrm>
            <a:off x="1012797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AC04D5F6-6E0C-4E4B-9432-0ACF62217DA6}"/>
              </a:ext>
            </a:extLst>
          </p:cNvPr>
          <p:cNvSpPr/>
          <p:nvPr/>
        </p:nvSpPr>
        <p:spPr>
          <a:xfrm>
            <a:off x="217790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B003BB90-A2DD-4334-B4F7-A8C9A2C630D8}"/>
              </a:ext>
            </a:extLst>
          </p:cNvPr>
          <p:cNvSpPr/>
          <p:nvPr/>
        </p:nvSpPr>
        <p:spPr>
          <a:xfrm>
            <a:off x="405819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13">
            <a:extLst>
              <a:ext uri="{FF2B5EF4-FFF2-40B4-BE49-F238E27FC236}">
                <a16:creationId xmlns:a16="http://schemas.microsoft.com/office/drawing/2014/main" id="{A27C0458-0064-4D3D-AE5D-5AC88D3755EA}"/>
              </a:ext>
            </a:extLst>
          </p:cNvPr>
          <p:cNvSpPr/>
          <p:nvPr/>
        </p:nvSpPr>
        <p:spPr>
          <a:xfrm>
            <a:off x="584392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17">
            <a:extLst>
              <a:ext uri="{FF2B5EF4-FFF2-40B4-BE49-F238E27FC236}">
                <a16:creationId xmlns:a16="http://schemas.microsoft.com/office/drawing/2014/main" id="{7A42856E-ED29-4B24-A475-1B3977DB2AA2}"/>
              </a:ext>
            </a:extLst>
          </p:cNvPr>
          <p:cNvSpPr/>
          <p:nvPr/>
        </p:nvSpPr>
        <p:spPr>
          <a:xfrm>
            <a:off x="732498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39B73791-54AF-4B2C-BA71-7F6BB320543A}"/>
              </a:ext>
            </a:extLst>
          </p:cNvPr>
          <p:cNvSpPr/>
          <p:nvPr/>
        </p:nvSpPr>
        <p:spPr>
          <a:xfrm>
            <a:off x="926404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CFFBF22-0F7C-4466-9FC4-C42CB8E12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F36A96-558D-43BD-BE20-ADD8E47564D9}"/>
              </a:ext>
            </a:extLst>
          </p:cNvPr>
          <p:cNvSpPr/>
          <p:nvPr/>
        </p:nvSpPr>
        <p:spPr>
          <a:xfrm>
            <a:off x="5235522" y="368844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DA1AA31-9031-4D63-98BF-3A090021470C}"/>
              </a:ext>
            </a:extLst>
          </p:cNvPr>
          <p:cNvGrpSpPr/>
          <p:nvPr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2610EAD-8F37-4FB0-A9EC-AF644B0884BA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Arrow: Bent 70">
              <a:extLst>
                <a:ext uri="{FF2B5EF4-FFF2-40B4-BE49-F238E27FC236}">
                  <a16:creationId xmlns:a16="http://schemas.microsoft.com/office/drawing/2014/main" id="{5DC34394-A8C8-452D-9640-28AC81A6AAC0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ECE1AA-B22B-4499-9090-21885DD0290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DA3372F-AEDD-4F05-8BF6-39328A2FBF3B}"/>
              </a:ext>
            </a:extLst>
          </p:cNvPr>
          <p:cNvSpPr txBox="1"/>
          <p:nvPr/>
        </p:nvSpPr>
        <p:spPr>
          <a:xfrm>
            <a:off x="307963" y="4709667"/>
            <a:ext cx="234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Standardize the data</a:t>
            </a:r>
          </a:p>
        </p:txBody>
      </p:sp>
      <p:sp>
        <p:nvSpPr>
          <p:cNvPr id="68" name="Block Arc 67">
            <a:extLst>
              <a:ext uri="{FF2B5EF4-FFF2-40B4-BE49-F238E27FC236}">
                <a16:creationId xmlns:a16="http://schemas.microsoft.com/office/drawing/2014/main" id="{63F97AD1-CAD2-4946-A012-5290C9BAD7ED}"/>
              </a:ext>
            </a:extLst>
          </p:cNvPr>
          <p:cNvSpPr/>
          <p:nvPr/>
        </p:nvSpPr>
        <p:spPr>
          <a:xfrm>
            <a:off x="96745" y="105718"/>
            <a:ext cx="1393270" cy="1371600"/>
          </a:xfrm>
          <a:prstGeom prst="blockArc">
            <a:avLst>
              <a:gd name="adj1" fmla="val 12214054"/>
              <a:gd name="adj2" fmla="val 9664598"/>
              <a:gd name="adj3" fmla="val 148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2AAF9B-9AF1-4057-A703-F5E638CEEC22}"/>
              </a:ext>
            </a:extLst>
          </p:cNvPr>
          <p:cNvSpPr txBox="1"/>
          <p:nvPr/>
        </p:nvSpPr>
        <p:spPr>
          <a:xfrm>
            <a:off x="1453408" y="1010740"/>
            <a:ext cx="140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Mean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Solar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1C5208E-AFEC-42A2-8C2A-3F5BFB59A1C9}"/>
              </a:ext>
            </a:extLst>
          </p:cNvPr>
          <p:cNvGrpSpPr/>
          <p:nvPr/>
        </p:nvGrpSpPr>
        <p:grpSpPr>
          <a:xfrm>
            <a:off x="1802669" y="217006"/>
            <a:ext cx="708662" cy="708662"/>
            <a:chOff x="4266660" y="45289"/>
            <a:chExt cx="768290" cy="768290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697C28-D2DD-4A12-A213-8620A9F783E9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E9B5509-C8DB-45AF-9B27-30287267EADC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CC66F79-78CF-44C6-8A50-65B0CB236664}"/>
              </a:ext>
            </a:extLst>
          </p:cNvPr>
          <p:cNvSpPr txBox="1"/>
          <p:nvPr/>
        </p:nvSpPr>
        <p:spPr>
          <a:xfrm>
            <a:off x="291933" y="592306"/>
            <a:ext cx="82071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17.08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C8BCB3-82F3-4C34-8DE7-BBA74652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43" y="3978944"/>
            <a:ext cx="4847325" cy="2348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7457F-6DED-47D4-B0C1-8CF7A7015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505" y="1685226"/>
            <a:ext cx="3236939" cy="1401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0E409-678C-4730-B6A6-788968A691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589"/>
          <a:stretch/>
        </p:blipFill>
        <p:spPr>
          <a:xfrm>
            <a:off x="3001005" y="3973483"/>
            <a:ext cx="4663014" cy="240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5" grpId="0"/>
      <p:bldP spid="7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36549-A3B6-4E9B-8962-2310F14F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1" y="1728890"/>
            <a:ext cx="4648386" cy="171518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0F592F-748B-4460-A119-903BF3C4EF1D}"/>
              </a:ext>
            </a:extLst>
          </p:cNvPr>
          <p:cNvCxnSpPr>
            <a:cxnSpLocks/>
          </p:cNvCxnSpPr>
          <p:nvPr/>
        </p:nvCxnSpPr>
        <p:spPr>
          <a:xfrm flipV="1">
            <a:off x="1027329" y="1826107"/>
            <a:ext cx="11363" cy="1800000"/>
          </a:xfrm>
          <a:prstGeom prst="line">
            <a:avLst/>
          </a:prstGeom>
          <a:ln w="2540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0522E9-746A-495F-AD8F-C9427239826F}"/>
              </a:ext>
            </a:extLst>
          </p:cNvPr>
          <p:cNvCxnSpPr/>
          <p:nvPr/>
        </p:nvCxnSpPr>
        <p:spPr>
          <a:xfrm flipH="1" flipV="1">
            <a:off x="7507874" y="1826107"/>
            <a:ext cx="162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32FE8A-49E2-4FF7-943A-26F5E7372867}"/>
              </a:ext>
            </a:extLst>
          </p:cNvPr>
          <p:cNvCxnSpPr/>
          <p:nvPr/>
        </p:nvCxnSpPr>
        <p:spPr>
          <a:xfrm flipV="1">
            <a:off x="2652055" y="3978944"/>
            <a:ext cx="0" cy="180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AFB562-75D1-4675-8F51-87F164934CFF}"/>
              </a:ext>
            </a:extLst>
          </p:cNvPr>
          <p:cNvSpPr txBox="1"/>
          <p:nvPr/>
        </p:nvSpPr>
        <p:spPr>
          <a:xfrm>
            <a:off x="-120324" y="2288545"/>
            <a:ext cx="126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cs typeface="Arial" pitchFamily="34" charset="0"/>
              </a:rPr>
              <a:t>Regression Score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36FFC-2AD0-41C2-9E17-E94FD92DD763}"/>
              </a:ext>
            </a:extLst>
          </p:cNvPr>
          <p:cNvSpPr txBox="1"/>
          <p:nvPr/>
        </p:nvSpPr>
        <p:spPr>
          <a:xfrm>
            <a:off x="6235546" y="2322942"/>
            <a:ext cx="1343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Odd Ratio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B71D23-B4E6-45B0-9945-5F6B9F072D6D}"/>
              </a:ext>
            </a:extLst>
          </p:cNvPr>
          <p:cNvSpPr/>
          <p:nvPr/>
        </p:nvSpPr>
        <p:spPr>
          <a:xfrm>
            <a:off x="133522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A58675-CB41-4AC9-9A98-4ECD2F0FB6D1}"/>
              </a:ext>
            </a:extLst>
          </p:cNvPr>
          <p:cNvSpPr/>
          <p:nvPr/>
        </p:nvSpPr>
        <p:spPr>
          <a:xfrm>
            <a:off x="162320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2158D-5DB0-4DE4-8311-E3DE40B6B413}"/>
              </a:ext>
            </a:extLst>
          </p:cNvPr>
          <p:cNvSpPr/>
          <p:nvPr/>
        </p:nvSpPr>
        <p:spPr>
          <a:xfrm>
            <a:off x="188992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B6FAA2-4CD5-4356-9C65-EA5D5C5272C3}"/>
              </a:ext>
            </a:extLst>
          </p:cNvPr>
          <p:cNvSpPr/>
          <p:nvPr/>
        </p:nvSpPr>
        <p:spPr>
          <a:xfrm>
            <a:off x="290977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BD2F5F-261B-461F-B2BD-8430745D85D6}"/>
              </a:ext>
            </a:extLst>
          </p:cNvPr>
          <p:cNvSpPr/>
          <p:nvPr/>
        </p:nvSpPr>
        <p:spPr>
          <a:xfrm>
            <a:off x="319775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4CE4FC-0653-4E82-B8A5-22D89F5F3A7E}"/>
              </a:ext>
            </a:extLst>
          </p:cNvPr>
          <p:cNvSpPr/>
          <p:nvPr/>
        </p:nvSpPr>
        <p:spPr>
          <a:xfrm>
            <a:off x="348573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28ABC-C152-4DAF-8544-29535DF19633}"/>
              </a:ext>
            </a:extLst>
          </p:cNvPr>
          <p:cNvSpPr/>
          <p:nvPr/>
        </p:nvSpPr>
        <p:spPr>
          <a:xfrm>
            <a:off x="377020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41461B-918E-4896-9518-C733E8820520}"/>
              </a:ext>
            </a:extLst>
          </p:cNvPr>
          <p:cNvSpPr/>
          <p:nvPr/>
        </p:nvSpPr>
        <p:spPr>
          <a:xfrm>
            <a:off x="434617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6F9238-4466-4792-ACE0-86B78290D7F0}"/>
              </a:ext>
            </a:extLst>
          </p:cNvPr>
          <p:cNvSpPr/>
          <p:nvPr/>
        </p:nvSpPr>
        <p:spPr>
          <a:xfrm>
            <a:off x="463415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2B8148-0EAC-48EA-9174-B78C9AFE0CF9}"/>
              </a:ext>
            </a:extLst>
          </p:cNvPr>
          <p:cNvSpPr/>
          <p:nvPr/>
        </p:nvSpPr>
        <p:spPr>
          <a:xfrm>
            <a:off x="492213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745288-1EDB-4193-A9F4-4AF811A7CD50}"/>
              </a:ext>
            </a:extLst>
          </p:cNvPr>
          <p:cNvSpPr/>
          <p:nvPr/>
        </p:nvSpPr>
        <p:spPr>
          <a:xfrm>
            <a:off x="556171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BA5280-DC6C-4ED4-812C-3CBD52F08D58}"/>
              </a:ext>
            </a:extLst>
          </p:cNvPr>
          <p:cNvSpPr/>
          <p:nvPr/>
        </p:nvSpPr>
        <p:spPr>
          <a:xfrm>
            <a:off x="612303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B0CA40-DB02-4584-A2DD-B7D68C56429D}"/>
              </a:ext>
            </a:extLst>
          </p:cNvPr>
          <p:cNvSpPr/>
          <p:nvPr/>
        </p:nvSpPr>
        <p:spPr>
          <a:xfrm>
            <a:off x="642876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8F1F42-4B48-4EC9-A6DB-203301CAD184}"/>
              </a:ext>
            </a:extLst>
          </p:cNvPr>
          <p:cNvSpPr/>
          <p:nvPr/>
        </p:nvSpPr>
        <p:spPr>
          <a:xfrm>
            <a:off x="673450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84ABAD-989E-4955-A846-2D230490DE24}"/>
              </a:ext>
            </a:extLst>
          </p:cNvPr>
          <p:cNvSpPr/>
          <p:nvPr/>
        </p:nvSpPr>
        <p:spPr>
          <a:xfrm>
            <a:off x="703700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FC2582-DDFD-4D0F-BB66-43E4BE93F8CD}"/>
              </a:ext>
            </a:extLst>
          </p:cNvPr>
          <p:cNvSpPr/>
          <p:nvPr/>
        </p:nvSpPr>
        <p:spPr>
          <a:xfrm>
            <a:off x="809759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6A76DB-1033-47D7-B933-BE2A92ED6433}"/>
              </a:ext>
            </a:extLst>
          </p:cNvPr>
          <p:cNvSpPr/>
          <p:nvPr/>
        </p:nvSpPr>
        <p:spPr>
          <a:xfrm>
            <a:off x="838558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BE0D2E-E5B7-4072-B311-C08D8764E7B7}"/>
              </a:ext>
            </a:extLst>
          </p:cNvPr>
          <p:cNvSpPr/>
          <p:nvPr/>
        </p:nvSpPr>
        <p:spPr>
          <a:xfrm>
            <a:off x="868270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323EC93-059A-4536-96EC-584B0DF7F397}"/>
              </a:ext>
            </a:extLst>
          </p:cNvPr>
          <p:cNvSpPr/>
          <p:nvPr/>
        </p:nvSpPr>
        <p:spPr>
          <a:xfrm>
            <a:off x="897605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7ECC3D-71E0-4603-83D6-3968459BEC8A}"/>
              </a:ext>
            </a:extLst>
          </p:cNvPr>
          <p:cNvGrpSpPr/>
          <p:nvPr/>
        </p:nvGrpSpPr>
        <p:grpSpPr>
          <a:xfrm>
            <a:off x="10138971" y="3522237"/>
            <a:ext cx="691486" cy="550376"/>
            <a:chOff x="6546734" y="4469326"/>
            <a:chExt cx="691486" cy="550376"/>
          </a:xfrm>
          <a:solidFill>
            <a:schemeClr val="bg1">
              <a:lumMod val="75000"/>
            </a:schemeClr>
          </a:solidFill>
        </p:grpSpPr>
        <p:sp>
          <p:nvSpPr>
            <p:cNvPr id="47" name="Rounded Rectangle 25">
              <a:extLst>
                <a:ext uri="{FF2B5EF4-FFF2-40B4-BE49-F238E27FC236}">
                  <a16:creationId xmlns:a16="http://schemas.microsoft.com/office/drawing/2014/main" id="{D580E6C4-0DBA-4388-9C86-EACB48AF910A}"/>
                </a:ext>
              </a:extLst>
            </p:cNvPr>
            <p:cNvSpPr/>
            <p:nvPr/>
          </p:nvSpPr>
          <p:spPr>
            <a:xfrm rot="2624939">
              <a:off x="6546734" y="4469326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ounded Rectangle 26">
              <a:extLst>
                <a:ext uri="{FF2B5EF4-FFF2-40B4-BE49-F238E27FC236}">
                  <a16:creationId xmlns:a16="http://schemas.microsoft.com/office/drawing/2014/main" id="{80DD10D7-2571-481F-817E-EBDE90C29472}"/>
                </a:ext>
              </a:extLst>
            </p:cNvPr>
            <p:cNvSpPr/>
            <p:nvPr/>
          </p:nvSpPr>
          <p:spPr>
            <a:xfrm rot="18900000">
              <a:off x="6555378" y="4839702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85B2E32B-813D-4BDA-8F85-10DF86C912CA}"/>
              </a:ext>
            </a:extLst>
          </p:cNvPr>
          <p:cNvSpPr/>
          <p:nvPr/>
        </p:nvSpPr>
        <p:spPr>
          <a:xfrm>
            <a:off x="854737" y="3610520"/>
            <a:ext cx="368424" cy="3684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4F43D4-B64F-4858-B1C9-B7A5FA9012F8}"/>
              </a:ext>
            </a:extLst>
          </p:cNvPr>
          <p:cNvSpPr/>
          <p:nvPr/>
        </p:nvSpPr>
        <p:spPr>
          <a:xfrm>
            <a:off x="2468691" y="3610520"/>
            <a:ext cx="368424" cy="368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F777C9C-A09A-413D-B6B5-1A9B87F6AA8A}"/>
              </a:ext>
            </a:extLst>
          </p:cNvPr>
          <p:cNvSpPr/>
          <p:nvPr/>
        </p:nvSpPr>
        <p:spPr>
          <a:xfrm>
            <a:off x="7326279" y="3610520"/>
            <a:ext cx="368424" cy="3684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F14C23-0CFE-49A0-978F-34D7B319D3E4}"/>
              </a:ext>
            </a:extLst>
          </p:cNvPr>
          <p:cNvSpPr/>
          <p:nvPr/>
        </p:nvSpPr>
        <p:spPr>
          <a:xfrm>
            <a:off x="955202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89F9C0-F42A-4831-9C0C-4D981F14B69B}"/>
              </a:ext>
            </a:extLst>
          </p:cNvPr>
          <p:cNvSpPr/>
          <p:nvPr/>
        </p:nvSpPr>
        <p:spPr>
          <a:xfrm>
            <a:off x="984000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BA5B4-03C5-42CB-B056-5091BB9478D5}"/>
              </a:ext>
            </a:extLst>
          </p:cNvPr>
          <p:cNvSpPr/>
          <p:nvPr/>
        </p:nvSpPr>
        <p:spPr>
          <a:xfrm>
            <a:off x="1012797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AC04D5F6-6E0C-4E4B-9432-0ACF62217DA6}"/>
              </a:ext>
            </a:extLst>
          </p:cNvPr>
          <p:cNvSpPr/>
          <p:nvPr/>
        </p:nvSpPr>
        <p:spPr>
          <a:xfrm>
            <a:off x="217790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B003BB90-A2DD-4334-B4F7-A8C9A2C630D8}"/>
              </a:ext>
            </a:extLst>
          </p:cNvPr>
          <p:cNvSpPr/>
          <p:nvPr/>
        </p:nvSpPr>
        <p:spPr>
          <a:xfrm>
            <a:off x="405819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13">
            <a:extLst>
              <a:ext uri="{FF2B5EF4-FFF2-40B4-BE49-F238E27FC236}">
                <a16:creationId xmlns:a16="http://schemas.microsoft.com/office/drawing/2014/main" id="{A27C0458-0064-4D3D-AE5D-5AC88D3755EA}"/>
              </a:ext>
            </a:extLst>
          </p:cNvPr>
          <p:cNvSpPr/>
          <p:nvPr/>
        </p:nvSpPr>
        <p:spPr>
          <a:xfrm>
            <a:off x="584392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17">
            <a:extLst>
              <a:ext uri="{FF2B5EF4-FFF2-40B4-BE49-F238E27FC236}">
                <a16:creationId xmlns:a16="http://schemas.microsoft.com/office/drawing/2014/main" id="{7A42856E-ED29-4B24-A475-1B3977DB2AA2}"/>
              </a:ext>
            </a:extLst>
          </p:cNvPr>
          <p:cNvSpPr/>
          <p:nvPr/>
        </p:nvSpPr>
        <p:spPr>
          <a:xfrm>
            <a:off x="7809618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39B73791-54AF-4B2C-BA71-7F6BB320543A}"/>
              </a:ext>
            </a:extLst>
          </p:cNvPr>
          <p:cNvSpPr/>
          <p:nvPr/>
        </p:nvSpPr>
        <p:spPr>
          <a:xfrm>
            <a:off x="926404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F36A96-558D-43BD-BE20-ADD8E47564D9}"/>
              </a:ext>
            </a:extLst>
          </p:cNvPr>
          <p:cNvSpPr/>
          <p:nvPr/>
        </p:nvSpPr>
        <p:spPr>
          <a:xfrm>
            <a:off x="5235522" y="368844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DA1AA31-9031-4D63-98BF-3A090021470C}"/>
              </a:ext>
            </a:extLst>
          </p:cNvPr>
          <p:cNvGrpSpPr/>
          <p:nvPr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2610EAD-8F37-4FB0-A9EC-AF644B0884BA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Arrow: Bent 70">
              <a:extLst>
                <a:ext uri="{FF2B5EF4-FFF2-40B4-BE49-F238E27FC236}">
                  <a16:creationId xmlns:a16="http://schemas.microsoft.com/office/drawing/2014/main" id="{5DC34394-A8C8-452D-9640-28AC81A6AAC0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ECE1AA-B22B-4499-9090-21885DD0290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DA3372F-AEDD-4F05-8BF6-39328A2FBF3B}"/>
              </a:ext>
            </a:extLst>
          </p:cNvPr>
          <p:cNvSpPr txBox="1"/>
          <p:nvPr/>
        </p:nvSpPr>
        <p:spPr>
          <a:xfrm>
            <a:off x="307963" y="4709667"/>
            <a:ext cx="234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Intercept and </a:t>
            </a:r>
            <a:r>
              <a:rPr lang="en-US" altLang="ko-KR" sz="1600" b="1" dirty="0" err="1">
                <a:solidFill>
                  <a:schemeClr val="accent1"/>
                </a:solidFill>
                <a:cs typeface="Arial" pitchFamily="34" charset="0"/>
              </a:rPr>
              <a:t>Coef</a:t>
            </a:r>
            <a:endParaRPr lang="en-US" altLang="ko-KR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8" name="Block Arc 67">
            <a:extLst>
              <a:ext uri="{FF2B5EF4-FFF2-40B4-BE49-F238E27FC236}">
                <a16:creationId xmlns:a16="http://schemas.microsoft.com/office/drawing/2014/main" id="{63F97AD1-CAD2-4946-A012-5290C9BAD7ED}"/>
              </a:ext>
            </a:extLst>
          </p:cNvPr>
          <p:cNvSpPr/>
          <p:nvPr/>
        </p:nvSpPr>
        <p:spPr>
          <a:xfrm>
            <a:off x="96745" y="105718"/>
            <a:ext cx="1393270" cy="1371600"/>
          </a:xfrm>
          <a:prstGeom prst="blockArc">
            <a:avLst>
              <a:gd name="adj1" fmla="val 12214054"/>
              <a:gd name="adj2" fmla="val 9664598"/>
              <a:gd name="adj3" fmla="val 148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2AAF9B-9AF1-4057-A703-F5E638CEEC22}"/>
              </a:ext>
            </a:extLst>
          </p:cNvPr>
          <p:cNvSpPr txBox="1"/>
          <p:nvPr/>
        </p:nvSpPr>
        <p:spPr>
          <a:xfrm>
            <a:off x="1453408" y="1010740"/>
            <a:ext cx="140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Mean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Solar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1C5208E-AFEC-42A2-8C2A-3F5BFB59A1C9}"/>
              </a:ext>
            </a:extLst>
          </p:cNvPr>
          <p:cNvGrpSpPr/>
          <p:nvPr/>
        </p:nvGrpSpPr>
        <p:grpSpPr>
          <a:xfrm>
            <a:off x="1802669" y="217006"/>
            <a:ext cx="708662" cy="708662"/>
            <a:chOff x="4266660" y="45289"/>
            <a:chExt cx="768290" cy="768290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697C28-D2DD-4A12-A213-8620A9F783E9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E9B5509-C8DB-45AF-9B27-30287267EADC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CC66F79-78CF-44C6-8A50-65B0CB236664}"/>
              </a:ext>
            </a:extLst>
          </p:cNvPr>
          <p:cNvSpPr txBox="1"/>
          <p:nvPr/>
        </p:nvSpPr>
        <p:spPr>
          <a:xfrm>
            <a:off x="291933" y="592306"/>
            <a:ext cx="82071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17.08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F1D0F-3533-4A0D-B66D-35D0010B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938" y="3937374"/>
            <a:ext cx="2974163" cy="233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03A9B-6AAD-4D06-9CC5-A268FFAB0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365" y="1205033"/>
            <a:ext cx="3443097" cy="21294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BA04A3D-A21D-40E3-BEAC-7363D935A66E}"/>
              </a:ext>
            </a:extLst>
          </p:cNvPr>
          <p:cNvSpPr/>
          <p:nvPr/>
        </p:nvSpPr>
        <p:spPr>
          <a:xfrm>
            <a:off x="1749445" y="3164305"/>
            <a:ext cx="618484" cy="3906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Placeholder 61">
            <a:extLst>
              <a:ext uri="{FF2B5EF4-FFF2-40B4-BE49-F238E27FC236}">
                <a16:creationId xmlns:a16="http://schemas.microsoft.com/office/drawing/2014/main" id="{8E20BF04-21B6-4BD0-871B-997403DB0A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91708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20F7AE-E48E-42CD-9FC1-4D11D8DD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686" y="3182313"/>
            <a:ext cx="3302288" cy="1441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2354D-7A94-42E5-A6BA-BA105195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31" y="1734872"/>
            <a:ext cx="1731967" cy="4447186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371EBE2-42E0-4C1C-B026-94DE0FF8BF1A}"/>
              </a:ext>
            </a:extLst>
          </p:cNvPr>
          <p:cNvSpPr/>
          <p:nvPr/>
        </p:nvSpPr>
        <p:spPr>
          <a:xfrm rot="16200000">
            <a:off x="206029" y="6044137"/>
            <a:ext cx="582610" cy="766068"/>
          </a:xfrm>
          <a:custGeom>
            <a:avLst/>
            <a:gdLst>
              <a:gd name="connsiteX0" fmla="*/ 182559 w 565444"/>
              <a:gd name="connsiteY0" fmla="*/ 37056 h 676134"/>
              <a:gd name="connsiteX1" fmla="*/ 182559 w 565444"/>
              <a:gd name="connsiteY1" fmla="*/ 175472 h 676134"/>
              <a:gd name="connsiteX2" fmla="*/ 108447 w 565444"/>
              <a:gd name="connsiteY2" fmla="*/ 175472 h 676134"/>
              <a:gd name="connsiteX3" fmla="*/ 108447 w 565444"/>
              <a:gd name="connsiteY3" fmla="*/ 37056 h 676134"/>
              <a:gd name="connsiteX4" fmla="*/ 145503 w 565444"/>
              <a:gd name="connsiteY4" fmla="*/ 0 h 676134"/>
              <a:gd name="connsiteX5" fmla="*/ 182559 w 565444"/>
              <a:gd name="connsiteY5" fmla="*/ 37056 h 676134"/>
              <a:gd name="connsiteX6" fmla="*/ 456997 w 565444"/>
              <a:gd name="connsiteY6" fmla="*/ 37056 h 676134"/>
              <a:gd name="connsiteX7" fmla="*/ 456997 w 565444"/>
              <a:gd name="connsiteY7" fmla="*/ 175472 h 676134"/>
              <a:gd name="connsiteX8" fmla="*/ 382885 w 565444"/>
              <a:gd name="connsiteY8" fmla="*/ 175472 h 676134"/>
              <a:gd name="connsiteX9" fmla="*/ 382885 w 565444"/>
              <a:gd name="connsiteY9" fmla="*/ 37056 h 676134"/>
              <a:gd name="connsiteX10" fmla="*/ 419941 w 565444"/>
              <a:gd name="connsiteY10" fmla="*/ 0 h 676134"/>
              <a:gd name="connsiteX11" fmla="*/ 456997 w 565444"/>
              <a:gd name="connsiteY11" fmla="*/ 37056 h 676134"/>
              <a:gd name="connsiteX12" fmla="*/ 486828 w 565444"/>
              <a:gd name="connsiteY12" fmla="*/ 382985 h 676134"/>
              <a:gd name="connsiteX13" fmla="*/ 486828 w 565444"/>
              <a:gd name="connsiteY13" fmla="*/ 382986 h 676134"/>
              <a:gd name="connsiteX14" fmla="*/ 483130 w 565444"/>
              <a:gd name="connsiteY14" fmla="*/ 374057 h 676134"/>
              <a:gd name="connsiteX15" fmla="*/ 474201 w 565444"/>
              <a:gd name="connsiteY15" fmla="*/ 370359 h 676134"/>
              <a:gd name="connsiteX16" fmla="*/ 91242 w 565444"/>
              <a:gd name="connsiteY16" fmla="*/ 370358 h 676134"/>
              <a:gd name="connsiteX17" fmla="*/ 78615 w 565444"/>
              <a:gd name="connsiteY17" fmla="*/ 382985 h 676134"/>
              <a:gd name="connsiteX18" fmla="*/ 78614 w 565444"/>
              <a:gd name="connsiteY18" fmla="*/ 382985 h 676134"/>
              <a:gd name="connsiteX19" fmla="*/ 91241 w 565444"/>
              <a:gd name="connsiteY19" fmla="*/ 395612 h 676134"/>
              <a:gd name="connsiteX20" fmla="*/ 474201 w 565444"/>
              <a:gd name="connsiteY20" fmla="*/ 395612 h 676134"/>
              <a:gd name="connsiteX21" fmla="*/ 483130 w 565444"/>
              <a:gd name="connsiteY21" fmla="*/ 391914 h 676134"/>
              <a:gd name="connsiteX22" fmla="*/ 486828 w 565444"/>
              <a:gd name="connsiteY22" fmla="*/ 382986 h 676134"/>
              <a:gd name="connsiteX23" fmla="*/ 486828 w 565444"/>
              <a:gd name="connsiteY23" fmla="*/ 382986 h 676134"/>
              <a:gd name="connsiteX24" fmla="*/ 486828 w 565444"/>
              <a:gd name="connsiteY24" fmla="*/ 329551 h 676134"/>
              <a:gd name="connsiteX25" fmla="*/ 483130 w 565444"/>
              <a:gd name="connsiteY25" fmla="*/ 320622 h 676134"/>
              <a:gd name="connsiteX26" fmla="*/ 474201 w 565444"/>
              <a:gd name="connsiteY26" fmla="*/ 316924 h 676134"/>
              <a:gd name="connsiteX27" fmla="*/ 91242 w 565444"/>
              <a:gd name="connsiteY27" fmla="*/ 316923 h 676134"/>
              <a:gd name="connsiteX28" fmla="*/ 78615 w 565444"/>
              <a:gd name="connsiteY28" fmla="*/ 329550 h 676134"/>
              <a:gd name="connsiteX29" fmla="*/ 78614 w 565444"/>
              <a:gd name="connsiteY29" fmla="*/ 329550 h 676134"/>
              <a:gd name="connsiteX30" fmla="*/ 91241 w 565444"/>
              <a:gd name="connsiteY30" fmla="*/ 342177 h 676134"/>
              <a:gd name="connsiteX31" fmla="*/ 474201 w 565444"/>
              <a:gd name="connsiteY31" fmla="*/ 342177 h 676134"/>
              <a:gd name="connsiteX32" fmla="*/ 483130 w 565444"/>
              <a:gd name="connsiteY32" fmla="*/ 338479 h 676134"/>
              <a:gd name="connsiteX33" fmla="*/ 486828 w 565444"/>
              <a:gd name="connsiteY33" fmla="*/ 276116 h 676134"/>
              <a:gd name="connsiteX34" fmla="*/ 483130 w 565444"/>
              <a:gd name="connsiteY34" fmla="*/ 267187 h 676134"/>
              <a:gd name="connsiteX35" fmla="*/ 474201 w 565444"/>
              <a:gd name="connsiteY35" fmla="*/ 263489 h 676134"/>
              <a:gd name="connsiteX36" fmla="*/ 91242 w 565444"/>
              <a:gd name="connsiteY36" fmla="*/ 263488 h 676134"/>
              <a:gd name="connsiteX37" fmla="*/ 78615 w 565444"/>
              <a:gd name="connsiteY37" fmla="*/ 276115 h 676134"/>
              <a:gd name="connsiteX38" fmla="*/ 78614 w 565444"/>
              <a:gd name="connsiteY38" fmla="*/ 276115 h 676134"/>
              <a:gd name="connsiteX39" fmla="*/ 91241 w 565444"/>
              <a:gd name="connsiteY39" fmla="*/ 288742 h 676134"/>
              <a:gd name="connsiteX40" fmla="*/ 474201 w 565444"/>
              <a:gd name="connsiteY40" fmla="*/ 288742 h 676134"/>
              <a:gd name="connsiteX41" fmla="*/ 483130 w 565444"/>
              <a:gd name="connsiteY41" fmla="*/ 285044 h 676134"/>
              <a:gd name="connsiteX42" fmla="*/ 565444 w 565444"/>
              <a:gd name="connsiteY42" fmla="*/ 194687 h 676134"/>
              <a:gd name="connsiteX43" fmla="*/ 546230 w 565444"/>
              <a:gd name="connsiteY43" fmla="*/ 213901 h 676134"/>
              <a:gd name="connsiteX44" fmla="*/ 525276 w 565444"/>
              <a:gd name="connsiteY44" fmla="*/ 213901 h 676134"/>
              <a:gd name="connsiteX45" fmla="*/ 508899 w 565444"/>
              <a:gd name="connsiteY45" fmla="*/ 524387 h 676134"/>
              <a:gd name="connsiteX46" fmla="*/ 378243 w 565444"/>
              <a:gd name="connsiteY46" fmla="*/ 676134 h 676134"/>
              <a:gd name="connsiteX47" fmla="*/ 184455 w 565444"/>
              <a:gd name="connsiteY47" fmla="*/ 676134 h 676134"/>
              <a:gd name="connsiteX48" fmla="*/ 53798 w 565444"/>
              <a:gd name="connsiteY48" fmla="*/ 524387 h 676134"/>
              <a:gd name="connsiteX49" fmla="*/ 37421 w 565444"/>
              <a:gd name="connsiteY49" fmla="*/ 213901 h 676134"/>
              <a:gd name="connsiteX50" fmla="*/ 19214 w 565444"/>
              <a:gd name="connsiteY50" fmla="*/ 213901 h 676134"/>
              <a:gd name="connsiteX51" fmla="*/ 0 w 565444"/>
              <a:gd name="connsiteY51" fmla="*/ 194687 h 676134"/>
              <a:gd name="connsiteX52" fmla="*/ 19214 w 565444"/>
              <a:gd name="connsiteY52" fmla="*/ 175473 h 676134"/>
              <a:gd name="connsiteX53" fmla="*/ 546230 w 565444"/>
              <a:gd name="connsiteY53" fmla="*/ 175473 h 676134"/>
              <a:gd name="connsiteX54" fmla="*/ 565444 w 565444"/>
              <a:gd name="connsiteY54" fmla="*/ 194687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5444" h="676134">
                <a:moveTo>
                  <a:pt x="182559" y="37056"/>
                </a:move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ubicBezTo>
                  <a:pt x="165968" y="0"/>
                  <a:pt x="182559" y="16591"/>
                  <a:pt x="182559" y="37056"/>
                </a:cubicBezTo>
                <a:close/>
                <a:moveTo>
                  <a:pt x="456997" y="37056"/>
                </a:move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ubicBezTo>
                  <a:pt x="440406" y="0"/>
                  <a:pt x="456997" y="16591"/>
                  <a:pt x="456997" y="37056"/>
                </a:cubicBezTo>
                <a:close/>
                <a:moveTo>
                  <a:pt x="486828" y="382985"/>
                </a:moveTo>
                <a:lnTo>
                  <a:pt x="486828" y="382986"/>
                </a:lnTo>
                <a:lnTo>
                  <a:pt x="483130" y="374057"/>
                </a:lnTo>
                <a:cubicBezTo>
                  <a:pt x="480845" y="371772"/>
                  <a:pt x="477688" y="370359"/>
                  <a:pt x="474201" y="370359"/>
                </a:cubicBezTo>
                <a:lnTo>
                  <a:pt x="91242" y="370358"/>
                </a:lnTo>
                <a:cubicBezTo>
                  <a:pt x="84268" y="370358"/>
                  <a:pt x="78615" y="376011"/>
                  <a:pt x="78615" y="382985"/>
                </a:cubicBezTo>
                <a:lnTo>
                  <a:pt x="78614" y="382985"/>
                </a:lnTo>
                <a:cubicBezTo>
                  <a:pt x="78614" y="389959"/>
                  <a:pt x="84267" y="395612"/>
                  <a:pt x="91241" y="395612"/>
                </a:cubicBezTo>
                <a:lnTo>
                  <a:pt x="474201" y="395612"/>
                </a:lnTo>
                <a:cubicBezTo>
                  <a:pt x="477688" y="395612"/>
                  <a:pt x="480845" y="394199"/>
                  <a:pt x="483130" y="391914"/>
                </a:cubicBezTo>
                <a:lnTo>
                  <a:pt x="486828" y="382986"/>
                </a:lnTo>
                <a:lnTo>
                  <a:pt x="486828" y="382986"/>
                </a:lnTo>
                <a:close/>
                <a:moveTo>
                  <a:pt x="486828" y="329551"/>
                </a:moveTo>
                <a:lnTo>
                  <a:pt x="483130" y="320622"/>
                </a:lnTo>
                <a:cubicBezTo>
                  <a:pt x="480845" y="318337"/>
                  <a:pt x="477688" y="316924"/>
                  <a:pt x="474201" y="316924"/>
                </a:cubicBezTo>
                <a:lnTo>
                  <a:pt x="91242" y="316923"/>
                </a:lnTo>
                <a:cubicBezTo>
                  <a:pt x="84268" y="316923"/>
                  <a:pt x="78615" y="322576"/>
                  <a:pt x="78615" y="329550"/>
                </a:cubicBezTo>
                <a:lnTo>
                  <a:pt x="78614" y="329550"/>
                </a:lnTo>
                <a:cubicBezTo>
                  <a:pt x="78614" y="336524"/>
                  <a:pt x="84267" y="342177"/>
                  <a:pt x="91241" y="342177"/>
                </a:cubicBezTo>
                <a:lnTo>
                  <a:pt x="474201" y="342177"/>
                </a:lnTo>
                <a:cubicBezTo>
                  <a:pt x="477688" y="342177"/>
                  <a:pt x="480845" y="340764"/>
                  <a:pt x="483130" y="338479"/>
                </a:cubicBezTo>
                <a:close/>
                <a:moveTo>
                  <a:pt x="486828" y="276116"/>
                </a:moveTo>
                <a:lnTo>
                  <a:pt x="483130" y="267187"/>
                </a:lnTo>
                <a:cubicBezTo>
                  <a:pt x="480845" y="264902"/>
                  <a:pt x="477688" y="263489"/>
                  <a:pt x="474201" y="263489"/>
                </a:cubicBezTo>
                <a:lnTo>
                  <a:pt x="91242" y="263488"/>
                </a:lnTo>
                <a:cubicBezTo>
                  <a:pt x="84268" y="263488"/>
                  <a:pt x="78615" y="269141"/>
                  <a:pt x="78615" y="276115"/>
                </a:cubicBezTo>
                <a:lnTo>
                  <a:pt x="78614" y="276115"/>
                </a:lnTo>
                <a:cubicBezTo>
                  <a:pt x="78614" y="283089"/>
                  <a:pt x="84267" y="288742"/>
                  <a:pt x="91241" y="288742"/>
                </a:cubicBezTo>
                <a:lnTo>
                  <a:pt x="474201" y="288742"/>
                </a:lnTo>
                <a:cubicBezTo>
                  <a:pt x="477688" y="288742"/>
                  <a:pt x="480845" y="287329"/>
                  <a:pt x="483130" y="285044"/>
                </a:cubicBezTo>
                <a:close/>
                <a:moveTo>
                  <a:pt x="565444" y="194687"/>
                </a:move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7"/>
                </a:lnTo>
                <a:cubicBezTo>
                  <a:pt x="504507" y="609787"/>
                  <a:pt x="447139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7"/>
                </a:cubicBezTo>
                <a:lnTo>
                  <a:pt x="37421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lnTo>
                  <a:pt x="546230" y="175473"/>
                </a:lnTo>
                <a:cubicBezTo>
                  <a:pt x="556842" y="175473"/>
                  <a:pt x="565444" y="184075"/>
                  <a:pt x="565444" y="1946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EF46C859-065F-4960-92F1-4FC02B3D0732}"/>
              </a:ext>
            </a:extLst>
          </p:cNvPr>
          <p:cNvSpPr/>
          <p:nvPr/>
        </p:nvSpPr>
        <p:spPr>
          <a:xfrm flipH="1" flipV="1">
            <a:off x="788646" y="5915586"/>
            <a:ext cx="10858523" cy="582611"/>
          </a:xfrm>
          <a:prstGeom prst="bentArrow">
            <a:avLst>
              <a:gd name="adj1" fmla="val 14113"/>
              <a:gd name="adj2" fmla="val 12152"/>
              <a:gd name="adj3" fmla="val 0"/>
              <a:gd name="adj4" fmla="val 54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48F393-54AC-4421-B658-8FD16B328AD0}"/>
              </a:ext>
            </a:extLst>
          </p:cNvPr>
          <p:cNvGrpSpPr/>
          <p:nvPr/>
        </p:nvGrpSpPr>
        <p:grpSpPr>
          <a:xfrm rot="20883404">
            <a:off x="10260822" y="3312046"/>
            <a:ext cx="2036454" cy="2914798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D39D4DB3-05AC-4798-BEB4-371D87DDE550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1">
              <a:extLst>
                <a:ext uri="{FF2B5EF4-FFF2-40B4-BE49-F238E27FC236}">
                  <a16:creationId xmlns:a16="http://schemas.microsoft.com/office/drawing/2014/main" id="{8498F779-6F1C-4DFF-84CE-31C5348B2842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2" name="Oval 1">
              <a:extLst>
                <a:ext uri="{FF2B5EF4-FFF2-40B4-BE49-F238E27FC236}">
                  <a16:creationId xmlns:a16="http://schemas.microsoft.com/office/drawing/2014/main" id="{1EED964F-5DB9-4B21-B8ED-4D97C9ABA2D8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F302494B-AF46-4583-9022-A45A3AC989B1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C7A8609-790D-458E-B4DD-33896E80C573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1EDAEA-04A9-403E-9F1B-1C69C90AEA2B}"/>
              </a:ext>
            </a:extLst>
          </p:cNvPr>
          <p:cNvGrpSpPr/>
          <p:nvPr/>
        </p:nvGrpSpPr>
        <p:grpSpPr>
          <a:xfrm rot="20883404">
            <a:off x="10281149" y="3432879"/>
            <a:ext cx="1832724" cy="1832724"/>
            <a:chOff x="4547049" y="1897856"/>
            <a:chExt cx="3071634" cy="3071634"/>
          </a:xfrm>
          <a:effectLst/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A93127C-B414-41DC-B3EC-203CA870022A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CC94C89-C075-4C37-963D-89C06EFE3ECD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1" name="Text Placeholder 61">
            <a:extLst>
              <a:ext uri="{FF2B5EF4-FFF2-40B4-BE49-F238E27FC236}">
                <a16:creationId xmlns:a16="http://schemas.microsoft.com/office/drawing/2014/main" id="{AA330539-7E79-43B3-9AB8-282A2EDA2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the model</a:t>
            </a:r>
            <a:endParaRPr lang="en-US" dirty="0"/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704DA3C7-CD37-4B87-955F-EE2DC3D50146}"/>
              </a:ext>
            </a:extLst>
          </p:cNvPr>
          <p:cNvSpPr/>
          <p:nvPr/>
        </p:nvSpPr>
        <p:spPr>
          <a:xfrm>
            <a:off x="809977" y="3141526"/>
            <a:ext cx="1393270" cy="1371600"/>
          </a:xfrm>
          <a:prstGeom prst="blockArc">
            <a:avLst>
              <a:gd name="adj1" fmla="val 12214054"/>
              <a:gd name="adj2" fmla="val 9664598"/>
              <a:gd name="adj3" fmla="val 148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4A0B1-952D-4EC1-A45A-D70AA8ABC045}"/>
              </a:ext>
            </a:extLst>
          </p:cNvPr>
          <p:cNvSpPr txBox="1"/>
          <p:nvPr/>
        </p:nvSpPr>
        <p:spPr>
          <a:xfrm>
            <a:off x="2050092" y="3817747"/>
            <a:ext cx="163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Regression Score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50B8B6-5196-4DCB-8F9E-124FA9565B87}"/>
              </a:ext>
            </a:extLst>
          </p:cNvPr>
          <p:cNvGrpSpPr/>
          <p:nvPr/>
        </p:nvGrpSpPr>
        <p:grpSpPr>
          <a:xfrm>
            <a:off x="2515901" y="3042502"/>
            <a:ext cx="708662" cy="708662"/>
            <a:chOff x="4266660" y="45289"/>
            <a:chExt cx="768290" cy="76829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C2B4A96-BBD9-4D7A-8858-90F58B6B3E23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669B0B5-C980-4D3B-8939-42C7486CFE50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4F377AC-1936-40E7-8A85-8D0A4E3037A4}"/>
              </a:ext>
            </a:extLst>
          </p:cNvPr>
          <p:cNvSpPr txBox="1"/>
          <p:nvPr/>
        </p:nvSpPr>
        <p:spPr>
          <a:xfrm>
            <a:off x="933870" y="3603730"/>
            <a:ext cx="982511" cy="58477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78.78% 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of cases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73C52-A777-4613-84D3-E9F2DFF429EA}"/>
              </a:ext>
            </a:extLst>
          </p:cNvPr>
          <p:cNvSpPr txBox="1"/>
          <p:nvPr/>
        </p:nvSpPr>
        <p:spPr>
          <a:xfrm>
            <a:off x="875478" y="1998691"/>
            <a:ext cx="2349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The model will predict excessive solar production in: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D951AC-EE18-427D-B6B3-527482E6D87D}"/>
              </a:ext>
            </a:extLst>
          </p:cNvPr>
          <p:cNvSpPr txBox="1"/>
          <p:nvPr/>
        </p:nvSpPr>
        <p:spPr>
          <a:xfrm>
            <a:off x="4169663" y="1337932"/>
            <a:ext cx="69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2EFCE3-0127-4189-9CF0-088560BE2ABF}"/>
              </a:ext>
            </a:extLst>
          </p:cNvPr>
          <p:cNvSpPr txBox="1"/>
          <p:nvPr/>
        </p:nvSpPr>
        <p:spPr>
          <a:xfrm>
            <a:off x="5154167" y="1334884"/>
            <a:ext cx="69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88BE2-C52E-4DBA-B804-AF81CF9E31EB}"/>
              </a:ext>
            </a:extLst>
          </p:cNvPr>
          <p:cNvSpPr/>
          <p:nvPr/>
        </p:nvSpPr>
        <p:spPr>
          <a:xfrm>
            <a:off x="5033882" y="1704216"/>
            <a:ext cx="834836" cy="446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DA147A-0D07-478E-A47B-622BFFE697F8}"/>
              </a:ext>
            </a:extLst>
          </p:cNvPr>
          <p:cNvGrpSpPr/>
          <p:nvPr/>
        </p:nvGrpSpPr>
        <p:grpSpPr>
          <a:xfrm>
            <a:off x="6453939" y="3522237"/>
            <a:ext cx="691486" cy="550376"/>
            <a:chOff x="6546734" y="4469326"/>
            <a:chExt cx="691486" cy="550376"/>
          </a:xfrm>
          <a:solidFill>
            <a:schemeClr val="bg1">
              <a:lumMod val="75000"/>
            </a:schemeClr>
          </a:solidFill>
        </p:grpSpPr>
        <p:sp>
          <p:nvSpPr>
            <p:cNvPr id="35" name="Rounded Rectangle 25">
              <a:extLst>
                <a:ext uri="{FF2B5EF4-FFF2-40B4-BE49-F238E27FC236}">
                  <a16:creationId xmlns:a16="http://schemas.microsoft.com/office/drawing/2014/main" id="{DBDD4C9F-8B04-44D2-A752-15780DB3FA7A}"/>
                </a:ext>
              </a:extLst>
            </p:cNvPr>
            <p:cNvSpPr/>
            <p:nvPr/>
          </p:nvSpPr>
          <p:spPr>
            <a:xfrm rot="2624939">
              <a:off x="6546734" y="4469326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Rounded Rectangle 26">
              <a:extLst>
                <a:ext uri="{FF2B5EF4-FFF2-40B4-BE49-F238E27FC236}">
                  <a16:creationId xmlns:a16="http://schemas.microsoft.com/office/drawing/2014/main" id="{A7AE947F-6D29-4941-A61C-E63059040A5C}"/>
                </a:ext>
              </a:extLst>
            </p:cNvPr>
            <p:cNvSpPr/>
            <p:nvPr/>
          </p:nvSpPr>
          <p:spPr>
            <a:xfrm rot="18900000">
              <a:off x="6555378" y="4839702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380FED47-37BF-4C57-B473-90B06235956C}"/>
              </a:ext>
            </a:extLst>
          </p:cNvPr>
          <p:cNvSpPr/>
          <p:nvPr/>
        </p:nvSpPr>
        <p:spPr>
          <a:xfrm>
            <a:off x="615497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FC20B52-CA45-4E3D-9C93-7C7497243C19}"/>
              </a:ext>
            </a:extLst>
          </p:cNvPr>
          <p:cNvSpPr/>
          <p:nvPr/>
        </p:nvSpPr>
        <p:spPr>
          <a:xfrm>
            <a:off x="644294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575D5D-C181-4378-B05D-C1D3B0EDD9B3}"/>
              </a:ext>
            </a:extLst>
          </p:cNvPr>
          <p:cNvSpPr/>
          <p:nvPr/>
        </p:nvSpPr>
        <p:spPr>
          <a:xfrm>
            <a:off x="7263907" y="3817746"/>
            <a:ext cx="2967424" cy="80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3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5" grpId="0"/>
      <p:bldP spid="29" grpId="0"/>
      <p:bldP spid="30" grpId="0"/>
      <p:bldP spid="4" grpId="0" animBg="1"/>
      <p:bldP spid="37" grpId="0" animBg="1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DFA856-AA52-422F-8E46-57F469409018}"/>
              </a:ext>
            </a:extLst>
          </p:cNvPr>
          <p:cNvSpPr txBox="1"/>
          <p:nvPr/>
        </p:nvSpPr>
        <p:spPr>
          <a:xfrm>
            <a:off x="3545768" y="1341625"/>
            <a:ext cx="718329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b="1" dirty="0">
                <a:solidFill>
                  <a:schemeClr val="accent1">
                    <a:lumMod val="75000"/>
                  </a:schemeClr>
                </a:solidFill>
              </a:rPr>
              <a:t>3. </a:t>
            </a:r>
            <a:r>
              <a:rPr lang="en-US" sz="8000" b="1" dirty="0" err="1">
                <a:solidFill>
                  <a:schemeClr val="accent1">
                    <a:lumMod val="75000"/>
                  </a:schemeClr>
                </a:solidFill>
              </a:rPr>
              <a:t>Plotly</a:t>
            </a:r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 Dashboard</a:t>
            </a:r>
            <a:r>
              <a:rPr lang="en-US" sz="9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77537F-A8F1-465C-86B7-E0D224C00D63}"/>
              </a:ext>
            </a:extLst>
          </p:cNvPr>
          <p:cNvGrpSpPr/>
          <p:nvPr/>
        </p:nvGrpSpPr>
        <p:grpSpPr>
          <a:xfrm>
            <a:off x="9139041" y="2899272"/>
            <a:ext cx="2036454" cy="1463807"/>
            <a:chOff x="4402904" y="822061"/>
            <a:chExt cx="3952766" cy="284125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1C7825-6C87-41D2-8D98-98C942135AA9}"/>
                </a:ext>
              </a:extLst>
            </p:cNvPr>
            <p:cNvGrpSpPr/>
            <p:nvPr/>
          </p:nvGrpSpPr>
          <p:grpSpPr>
            <a:xfrm>
              <a:off x="4960005" y="1133489"/>
              <a:ext cx="2218401" cy="2218401"/>
              <a:chOff x="4547049" y="1897856"/>
              <a:chExt cx="3071634" cy="3071634"/>
            </a:xfrm>
            <a:effectLst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2E8B44B-9F23-46A4-8993-E7A2936BDDF7}"/>
                  </a:ext>
                </a:extLst>
              </p:cNvPr>
              <p:cNvSpPr/>
              <p:nvPr/>
            </p:nvSpPr>
            <p:spPr>
              <a:xfrm>
                <a:off x="4547049" y="1897856"/>
                <a:ext cx="3071634" cy="307163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BAE96B0-8B62-41F6-8FE3-0E4D7020AAEA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5873D13-6D5E-4C91-87CA-59CC9F196634}"/>
                </a:ext>
              </a:extLst>
            </p:cNvPr>
            <p:cNvSpPr/>
            <p:nvPr/>
          </p:nvSpPr>
          <p:spPr>
            <a:xfrm rot="20965310">
              <a:off x="4402904" y="1941168"/>
              <a:ext cx="489707" cy="585571"/>
            </a:xfrm>
            <a:custGeom>
              <a:avLst/>
              <a:gdLst>
                <a:gd name="connsiteX0" fmla="*/ 474202 w 565444"/>
                <a:gd name="connsiteY0" fmla="*/ 370360 h 676134"/>
                <a:gd name="connsiteX1" fmla="*/ 91243 w 565444"/>
                <a:gd name="connsiteY1" fmla="*/ 370359 h 676134"/>
                <a:gd name="connsiteX2" fmla="*/ 78616 w 565444"/>
                <a:gd name="connsiteY2" fmla="*/ 382986 h 676134"/>
                <a:gd name="connsiteX3" fmla="*/ 78615 w 565444"/>
                <a:gd name="connsiteY3" fmla="*/ 382987 h 676134"/>
                <a:gd name="connsiteX4" fmla="*/ 91242 w 565444"/>
                <a:gd name="connsiteY4" fmla="*/ 395613 h 676134"/>
                <a:gd name="connsiteX5" fmla="*/ 474202 w 565444"/>
                <a:gd name="connsiteY5" fmla="*/ 395613 h 676134"/>
                <a:gd name="connsiteX6" fmla="*/ 483131 w 565444"/>
                <a:gd name="connsiteY6" fmla="*/ 391915 h 676134"/>
                <a:gd name="connsiteX7" fmla="*/ 486829 w 565444"/>
                <a:gd name="connsiteY7" fmla="*/ 382986 h 676134"/>
                <a:gd name="connsiteX8" fmla="*/ 486829 w 565444"/>
                <a:gd name="connsiteY8" fmla="*/ 382987 h 676134"/>
                <a:gd name="connsiteX9" fmla="*/ 486829 w 565444"/>
                <a:gd name="connsiteY9" fmla="*/ 382986 h 676134"/>
                <a:gd name="connsiteX10" fmla="*/ 486829 w 565444"/>
                <a:gd name="connsiteY10" fmla="*/ 382986 h 676134"/>
                <a:gd name="connsiteX11" fmla="*/ 483131 w 565444"/>
                <a:gd name="connsiteY11" fmla="*/ 374059 h 676134"/>
                <a:gd name="connsiteX12" fmla="*/ 474202 w 565444"/>
                <a:gd name="connsiteY12" fmla="*/ 370360 h 676134"/>
                <a:gd name="connsiteX13" fmla="*/ 474201 w 565444"/>
                <a:gd name="connsiteY13" fmla="*/ 316925 h 676134"/>
                <a:gd name="connsiteX14" fmla="*/ 91242 w 565444"/>
                <a:gd name="connsiteY14" fmla="*/ 316924 h 676134"/>
                <a:gd name="connsiteX15" fmla="*/ 78615 w 565444"/>
                <a:gd name="connsiteY15" fmla="*/ 329551 h 676134"/>
                <a:gd name="connsiteX16" fmla="*/ 78614 w 565444"/>
                <a:gd name="connsiteY16" fmla="*/ 329551 h 676134"/>
                <a:gd name="connsiteX17" fmla="*/ 91241 w 565444"/>
                <a:gd name="connsiteY17" fmla="*/ 342178 h 676134"/>
                <a:gd name="connsiteX18" fmla="*/ 474201 w 565444"/>
                <a:gd name="connsiteY18" fmla="*/ 342178 h 676134"/>
                <a:gd name="connsiteX19" fmla="*/ 483130 w 565444"/>
                <a:gd name="connsiteY19" fmla="*/ 338480 h 676134"/>
                <a:gd name="connsiteX20" fmla="*/ 486828 w 565444"/>
                <a:gd name="connsiteY20" fmla="*/ 329551 h 676134"/>
                <a:gd name="connsiteX21" fmla="*/ 486828 w 565444"/>
                <a:gd name="connsiteY21" fmla="*/ 329552 h 676134"/>
                <a:gd name="connsiteX22" fmla="*/ 486828 w 565444"/>
                <a:gd name="connsiteY22" fmla="*/ 329551 h 676134"/>
                <a:gd name="connsiteX23" fmla="*/ 486828 w 565444"/>
                <a:gd name="connsiteY23" fmla="*/ 329551 h 676134"/>
                <a:gd name="connsiteX24" fmla="*/ 483130 w 565444"/>
                <a:gd name="connsiteY24" fmla="*/ 320623 h 676134"/>
                <a:gd name="connsiteX25" fmla="*/ 474201 w 565444"/>
                <a:gd name="connsiteY25" fmla="*/ 316925 h 676134"/>
                <a:gd name="connsiteX26" fmla="*/ 474202 w 565444"/>
                <a:gd name="connsiteY26" fmla="*/ 263490 h 676134"/>
                <a:gd name="connsiteX27" fmla="*/ 91243 w 565444"/>
                <a:gd name="connsiteY27" fmla="*/ 263489 h 676134"/>
                <a:gd name="connsiteX28" fmla="*/ 78616 w 565444"/>
                <a:gd name="connsiteY28" fmla="*/ 276116 h 676134"/>
                <a:gd name="connsiteX29" fmla="*/ 78615 w 565444"/>
                <a:gd name="connsiteY29" fmla="*/ 276116 h 676134"/>
                <a:gd name="connsiteX30" fmla="*/ 91242 w 565444"/>
                <a:gd name="connsiteY30" fmla="*/ 288743 h 676134"/>
                <a:gd name="connsiteX31" fmla="*/ 474202 w 565444"/>
                <a:gd name="connsiteY31" fmla="*/ 288743 h 676134"/>
                <a:gd name="connsiteX32" fmla="*/ 483130 w 565444"/>
                <a:gd name="connsiteY32" fmla="*/ 285045 h 676134"/>
                <a:gd name="connsiteX33" fmla="*/ 486828 w 565444"/>
                <a:gd name="connsiteY33" fmla="*/ 276116 h 676134"/>
                <a:gd name="connsiteX34" fmla="*/ 486829 w 565444"/>
                <a:gd name="connsiteY34" fmla="*/ 276117 h 676134"/>
                <a:gd name="connsiteX35" fmla="*/ 486828 w 565444"/>
                <a:gd name="connsiteY35" fmla="*/ 276116 h 676134"/>
                <a:gd name="connsiteX36" fmla="*/ 486828 w 565444"/>
                <a:gd name="connsiteY36" fmla="*/ 276116 h 676134"/>
                <a:gd name="connsiteX37" fmla="*/ 483131 w 565444"/>
                <a:gd name="connsiteY37" fmla="*/ 267188 h 676134"/>
                <a:gd name="connsiteX38" fmla="*/ 474202 w 565444"/>
                <a:gd name="connsiteY38" fmla="*/ 263490 h 676134"/>
                <a:gd name="connsiteX39" fmla="*/ 546230 w 565444"/>
                <a:gd name="connsiteY39" fmla="*/ 175473 h 676134"/>
                <a:gd name="connsiteX40" fmla="*/ 565444 w 565444"/>
                <a:gd name="connsiteY40" fmla="*/ 194687 h 676134"/>
                <a:gd name="connsiteX41" fmla="*/ 546230 w 565444"/>
                <a:gd name="connsiteY41" fmla="*/ 213901 h 676134"/>
                <a:gd name="connsiteX42" fmla="*/ 525276 w 565444"/>
                <a:gd name="connsiteY42" fmla="*/ 213901 h 676134"/>
                <a:gd name="connsiteX43" fmla="*/ 508899 w 565444"/>
                <a:gd name="connsiteY43" fmla="*/ 524388 h 676134"/>
                <a:gd name="connsiteX44" fmla="*/ 378243 w 565444"/>
                <a:gd name="connsiteY44" fmla="*/ 676134 h 676134"/>
                <a:gd name="connsiteX45" fmla="*/ 184455 w 565444"/>
                <a:gd name="connsiteY45" fmla="*/ 676134 h 676134"/>
                <a:gd name="connsiteX46" fmla="*/ 53798 w 565444"/>
                <a:gd name="connsiteY46" fmla="*/ 524388 h 676134"/>
                <a:gd name="connsiteX47" fmla="*/ 37422 w 565444"/>
                <a:gd name="connsiteY47" fmla="*/ 213901 h 676134"/>
                <a:gd name="connsiteX48" fmla="*/ 19214 w 565444"/>
                <a:gd name="connsiteY48" fmla="*/ 213901 h 676134"/>
                <a:gd name="connsiteX49" fmla="*/ 0 w 565444"/>
                <a:gd name="connsiteY49" fmla="*/ 194687 h 676134"/>
                <a:gd name="connsiteX50" fmla="*/ 19214 w 565444"/>
                <a:gd name="connsiteY50" fmla="*/ 175473 h 676134"/>
                <a:gd name="connsiteX51" fmla="*/ 145503 w 565444"/>
                <a:gd name="connsiteY51" fmla="*/ 0 h 676134"/>
                <a:gd name="connsiteX52" fmla="*/ 182559 w 565444"/>
                <a:gd name="connsiteY52" fmla="*/ 37056 h 676134"/>
                <a:gd name="connsiteX53" fmla="*/ 182559 w 565444"/>
                <a:gd name="connsiteY53" fmla="*/ 175472 h 676134"/>
                <a:gd name="connsiteX54" fmla="*/ 108447 w 565444"/>
                <a:gd name="connsiteY54" fmla="*/ 175472 h 676134"/>
                <a:gd name="connsiteX55" fmla="*/ 108447 w 565444"/>
                <a:gd name="connsiteY55" fmla="*/ 37056 h 676134"/>
                <a:gd name="connsiteX56" fmla="*/ 145503 w 565444"/>
                <a:gd name="connsiteY56" fmla="*/ 0 h 676134"/>
                <a:gd name="connsiteX57" fmla="*/ 419941 w 565444"/>
                <a:gd name="connsiteY57" fmla="*/ 0 h 676134"/>
                <a:gd name="connsiteX58" fmla="*/ 456997 w 565444"/>
                <a:gd name="connsiteY58" fmla="*/ 37056 h 676134"/>
                <a:gd name="connsiteX59" fmla="*/ 456997 w 565444"/>
                <a:gd name="connsiteY59" fmla="*/ 175472 h 676134"/>
                <a:gd name="connsiteX60" fmla="*/ 382885 w 565444"/>
                <a:gd name="connsiteY60" fmla="*/ 175472 h 676134"/>
                <a:gd name="connsiteX61" fmla="*/ 382885 w 565444"/>
                <a:gd name="connsiteY61" fmla="*/ 37056 h 676134"/>
                <a:gd name="connsiteX62" fmla="*/ 419941 w 565444"/>
                <a:gd name="connsiteY62" fmla="*/ 0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65444" h="676134">
                  <a:moveTo>
                    <a:pt x="474202" y="370360"/>
                  </a:moveTo>
                  <a:lnTo>
                    <a:pt x="91243" y="370359"/>
                  </a:lnTo>
                  <a:cubicBezTo>
                    <a:pt x="84269" y="370359"/>
                    <a:pt x="78616" y="376012"/>
                    <a:pt x="78616" y="382986"/>
                  </a:cubicBezTo>
                  <a:lnTo>
                    <a:pt x="78615" y="382987"/>
                  </a:lnTo>
                  <a:cubicBezTo>
                    <a:pt x="78615" y="389961"/>
                    <a:pt x="84268" y="395613"/>
                    <a:pt x="91242" y="395613"/>
                  </a:cubicBezTo>
                  <a:lnTo>
                    <a:pt x="474202" y="395613"/>
                  </a:lnTo>
                  <a:cubicBezTo>
                    <a:pt x="477689" y="395614"/>
                    <a:pt x="480846" y="394200"/>
                    <a:pt x="483131" y="391915"/>
                  </a:cubicBezTo>
                  <a:lnTo>
                    <a:pt x="486829" y="382986"/>
                  </a:lnTo>
                  <a:lnTo>
                    <a:pt x="486829" y="382987"/>
                  </a:lnTo>
                  <a:lnTo>
                    <a:pt x="486829" y="382986"/>
                  </a:lnTo>
                  <a:lnTo>
                    <a:pt x="486829" y="382986"/>
                  </a:lnTo>
                  <a:lnTo>
                    <a:pt x="483131" y="374059"/>
                  </a:lnTo>
                  <a:cubicBezTo>
                    <a:pt x="480846" y="371774"/>
                    <a:pt x="477689" y="370360"/>
                    <a:pt x="474202" y="370360"/>
                  </a:cubicBezTo>
                  <a:close/>
                  <a:moveTo>
                    <a:pt x="474201" y="316925"/>
                  </a:moveTo>
                  <a:lnTo>
                    <a:pt x="91242" y="316924"/>
                  </a:lnTo>
                  <a:cubicBezTo>
                    <a:pt x="84268" y="316924"/>
                    <a:pt x="78615" y="322577"/>
                    <a:pt x="78615" y="329551"/>
                  </a:cubicBezTo>
                  <a:lnTo>
                    <a:pt x="78614" y="329551"/>
                  </a:lnTo>
                  <a:cubicBezTo>
                    <a:pt x="78614" y="336525"/>
                    <a:pt x="84267" y="342178"/>
                    <a:pt x="91241" y="342178"/>
                  </a:cubicBezTo>
                  <a:lnTo>
                    <a:pt x="474201" y="342178"/>
                  </a:lnTo>
                  <a:cubicBezTo>
                    <a:pt x="477688" y="342178"/>
                    <a:pt x="480845" y="340765"/>
                    <a:pt x="483130" y="338480"/>
                  </a:cubicBezTo>
                  <a:lnTo>
                    <a:pt x="486828" y="329551"/>
                  </a:lnTo>
                  <a:lnTo>
                    <a:pt x="486828" y="329552"/>
                  </a:lnTo>
                  <a:lnTo>
                    <a:pt x="486828" y="329551"/>
                  </a:lnTo>
                  <a:lnTo>
                    <a:pt x="486828" y="329551"/>
                  </a:lnTo>
                  <a:lnTo>
                    <a:pt x="483130" y="320623"/>
                  </a:lnTo>
                  <a:cubicBezTo>
                    <a:pt x="480845" y="318338"/>
                    <a:pt x="477688" y="316925"/>
                    <a:pt x="474201" y="316925"/>
                  </a:cubicBezTo>
                  <a:close/>
                  <a:moveTo>
                    <a:pt x="474202" y="263490"/>
                  </a:moveTo>
                  <a:lnTo>
                    <a:pt x="91243" y="263489"/>
                  </a:lnTo>
                  <a:cubicBezTo>
                    <a:pt x="84269" y="263489"/>
                    <a:pt x="78616" y="269142"/>
                    <a:pt x="78616" y="276116"/>
                  </a:cubicBezTo>
                  <a:lnTo>
                    <a:pt x="78615" y="276116"/>
                  </a:lnTo>
                  <a:cubicBezTo>
                    <a:pt x="78615" y="283090"/>
                    <a:pt x="84268" y="288743"/>
                    <a:pt x="91242" y="288743"/>
                  </a:cubicBezTo>
                  <a:lnTo>
                    <a:pt x="474202" y="288743"/>
                  </a:lnTo>
                  <a:cubicBezTo>
                    <a:pt x="477689" y="288743"/>
                    <a:pt x="480846" y="287330"/>
                    <a:pt x="483130" y="285045"/>
                  </a:cubicBezTo>
                  <a:lnTo>
                    <a:pt x="486828" y="276116"/>
                  </a:lnTo>
                  <a:lnTo>
                    <a:pt x="486829" y="276117"/>
                  </a:lnTo>
                  <a:lnTo>
                    <a:pt x="486828" y="276116"/>
                  </a:lnTo>
                  <a:lnTo>
                    <a:pt x="486828" y="276116"/>
                  </a:lnTo>
                  <a:lnTo>
                    <a:pt x="483131" y="267188"/>
                  </a:lnTo>
                  <a:cubicBezTo>
                    <a:pt x="480845" y="264903"/>
                    <a:pt x="477689" y="263490"/>
                    <a:pt x="474202" y="263490"/>
                  </a:cubicBezTo>
                  <a:close/>
                  <a:moveTo>
                    <a:pt x="546230" y="175473"/>
                  </a:moveTo>
                  <a:cubicBezTo>
                    <a:pt x="556842" y="175473"/>
                    <a:pt x="565444" y="184075"/>
                    <a:pt x="565444" y="194687"/>
                  </a:cubicBez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8"/>
                  </a:lnTo>
                  <a:cubicBezTo>
                    <a:pt x="504507" y="609787"/>
                    <a:pt x="447140" y="676134"/>
                    <a:pt x="378243" y="676134"/>
                  </a:cubicBezTo>
                  <a:lnTo>
                    <a:pt x="184455" y="676134"/>
                  </a:lnTo>
                  <a:cubicBezTo>
                    <a:pt x="115558" y="676134"/>
                    <a:pt x="58190" y="609787"/>
                    <a:pt x="53798" y="524388"/>
                  </a:cubicBezTo>
                  <a:lnTo>
                    <a:pt x="37422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close/>
                  <a:moveTo>
                    <a:pt x="145503" y="0"/>
                  </a:moveTo>
                  <a:cubicBezTo>
                    <a:pt x="165968" y="0"/>
                    <a:pt x="182559" y="16591"/>
                    <a:pt x="182559" y="37056"/>
                  </a:cubicBez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lose/>
                  <a:moveTo>
                    <a:pt x="419941" y="0"/>
                  </a:moveTo>
                  <a:cubicBezTo>
                    <a:pt x="440406" y="0"/>
                    <a:pt x="456997" y="16591"/>
                    <a:pt x="456997" y="37056"/>
                  </a:cubicBez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BF96DAD8-D5CD-478D-9228-4EF247600FCA}"/>
                </a:ext>
              </a:extLst>
            </p:cNvPr>
            <p:cNvSpPr/>
            <p:nvPr/>
          </p:nvSpPr>
          <p:spPr>
            <a:xfrm>
              <a:off x="4648578" y="822061"/>
              <a:ext cx="2841256" cy="2841256"/>
            </a:xfrm>
            <a:prstGeom prst="blockArc">
              <a:avLst>
                <a:gd name="adj1" fmla="val 794951"/>
                <a:gd name="adj2" fmla="val 10121114"/>
                <a:gd name="adj3" fmla="val 23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aphic 30">
              <a:extLst>
                <a:ext uri="{FF2B5EF4-FFF2-40B4-BE49-F238E27FC236}">
                  <a16:creationId xmlns:a16="http://schemas.microsoft.com/office/drawing/2014/main" id="{B85FF1FC-8218-4C9F-BDAB-0A938F16A428}"/>
                </a:ext>
              </a:extLst>
            </p:cNvPr>
            <p:cNvGrpSpPr/>
            <p:nvPr/>
          </p:nvGrpSpPr>
          <p:grpSpPr>
            <a:xfrm rot="1052635">
              <a:off x="7017236" y="1488581"/>
              <a:ext cx="1338434" cy="1227345"/>
              <a:chOff x="5655092" y="376887"/>
              <a:chExt cx="4490688" cy="4117968"/>
            </a:xfrm>
            <a:solidFill>
              <a:schemeClr val="accent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D63971D-4A28-4F5A-836A-76068EF53F7A}"/>
                  </a:ext>
                </a:extLst>
              </p:cNvPr>
              <p:cNvSpPr/>
              <p:nvPr/>
            </p:nvSpPr>
            <p:spPr>
              <a:xfrm>
                <a:off x="5655092" y="385052"/>
                <a:ext cx="4490688" cy="4109803"/>
              </a:xfrm>
              <a:custGeom>
                <a:avLst/>
                <a:gdLst>
                  <a:gd name="connsiteX0" fmla="*/ 568 w 4490127"/>
                  <a:gd name="connsiteY0" fmla="*/ 1465456 h 4087093"/>
                  <a:gd name="connsiteX1" fmla="*/ 10785 w 4490127"/>
                  <a:gd name="connsiteY1" fmla="*/ 1371794 h 4087093"/>
                  <a:gd name="connsiteX2" fmla="*/ 67551 w 4490127"/>
                  <a:gd name="connsiteY2" fmla="*/ 1099321 h 4087093"/>
                  <a:gd name="connsiteX3" fmla="*/ 86283 w 4490127"/>
                  <a:gd name="connsiteY3" fmla="*/ 1090238 h 4087093"/>
                  <a:gd name="connsiteX4" fmla="*/ 379192 w 4490127"/>
                  <a:gd name="connsiteY4" fmla="*/ 1150977 h 4087093"/>
                  <a:gd name="connsiteX5" fmla="*/ 849775 w 4490127"/>
                  <a:gd name="connsiteY5" fmla="*/ 1335464 h 4087093"/>
                  <a:gd name="connsiteX6" fmla="*/ 1353282 w 4490127"/>
                  <a:gd name="connsiteY6" fmla="*/ 1755527 h 4087093"/>
                  <a:gd name="connsiteX7" fmla="*/ 1554799 w 4490127"/>
                  <a:gd name="connsiteY7" fmla="*/ 2227813 h 4087093"/>
                  <a:gd name="connsiteX8" fmla="*/ 1580911 w 4490127"/>
                  <a:gd name="connsiteY8" fmla="*/ 2615519 h 4087093"/>
                  <a:gd name="connsiteX9" fmla="*/ 1601914 w 4490127"/>
                  <a:gd name="connsiteY9" fmla="*/ 2773327 h 4087093"/>
                  <a:gd name="connsiteX10" fmla="*/ 1784698 w 4490127"/>
                  <a:gd name="connsiteY10" fmla="*/ 3363117 h 4087093"/>
                  <a:gd name="connsiteX11" fmla="*/ 1810242 w 4490127"/>
                  <a:gd name="connsiteY11" fmla="*/ 3428397 h 4087093"/>
                  <a:gd name="connsiteX12" fmla="*/ 1811945 w 4490127"/>
                  <a:gd name="connsiteY12" fmla="*/ 3431235 h 4087093"/>
                  <a:gd name="connsiteX13" fmla="*/ 1818757 w 4490127"/>
                  <a:gd name="connsiteY13" fmla="*/ 3422720 h 4087093"/>
                  <a:gd name="connsiteX14" fmla="*/ 2071362 w 4490127"/>
                  <a:gd name="connsiteY14" fmla="*/ 2656390 h 4087093"/>
                  <a:gd name="connsiteX15" fmla="*/ 2135507 w 4490127"/>
                  <a:gd name="connsiteY15" fmla="*/ 2303311 h 4087093"/>
                  <a:gd name="connsiteX16" fmla="*/ 2136642 w 4490127"/>
                  <a:gd name="connsiteY16" fmla="*/ 2275496 h 4087093"/>
                  <a:gd name="connsiteX17" fmla="*/ 2147428 w 4490127"/>
                  <a:gd name="connsiteY17" fmla="*/ 1900846 h 4087093"/>
                  <a:gd name="connsiteX18" fmla="*/ 2365406 w 4490127"/>
                  <a:gd name="connsiteY18" fmla="*/ 1158924 h 4087093"/>
                  <a:gd name="connsiteX19" fmla="*/ 2640149 w 4490127"/>
                  <a:gd name="connsiteY19" fmla="*/ 801304 h 4087093"/>
                  <a:gd name="connsiteX20" fmla="*/ 3362203 w 4490127"/>
                  <a:gd name="connsiteY20" fmla="*/ 297796 h 4087093"/>
                  <a:gd name="connsiteX21" fmla="*/ 4107530 w 4490127"/>
                  <a:gd name="connsiteY21" fmla="*/ 46894 h 4087093"/>
                  <a:gd name="connsiteX22" fmla="*/ 4371488 w 4490127"/>
                  <a:gd name="connsiteY22" fmla="*/ 347 h 4087093"/>
                  <a:gd name="connsiteX23" fmla="*/ 4390220 w 4490127"/>
                  <a:gd name="connsiteY23" fmla="*/ 11700 h 4087093"/>
                  <a:gd name="connsiteX24" fmla="*/ 4473665 w 4490127"/>
                  <a:gd name="connsiteY24" fmla="*/ 409056 h 4087093"/>
                  <a:gd name="connsiteX25" fmla="*/ 4489560 w 4490127"/>
                  <a:gd name="connsiteY25" fmla="*/ 713318 h 4087093"/>
                  <a:gd name="connsiteX26" fmla="*/ 4181324 w 4490127"/>
                  <a:gd name="connsiteY26" fmla="*/ 1554010 h 4087093"/>
                  <a:gd name="connsiteX27" fmla="*/ 3764100 w 4490127"/>
                  <a:gd name="connsiteY27" fmla="*/ 1900846 h 4087093"/>
                  <a:gd name="connsiteX28" fmla="*/ 3106759 w 4490127"/>
                  <a:gd name="connsiteY28" fmla="*/ 2167074 h 4087093"/>
                  <a:gd name="connsiteX29" fmla="*/ 2613470 w 4490127"/>
                  <a:gd name="connsiteY29" fmla="*/ 2263008 h 4087093"/>
                  <a:gd name="connsiteX30" fmla="*/ 2374488 w 4490127"/>
                  <a:gd name="connsiteY30" fmla="*/ 2287416 h 4087093"/>
                  <a:gd name="connsiteX31" fmla="*/ 2356323 w 4490127"/>
                  <a:gd name="connsiteY31" fmla="*/ 2302175 h 4087093"/>
                  <a:gd name="connsiteX32" fmla="*/ 2101448 w 4490127"/>
                  <a:gd name="connsiteY32" fmla="*/ 3137759 h 4087093"/>
                  <a:gd name="connsiteX33" fmla="*/ 1990756 w 4490127"/>
                  <a:gd name="connsiteY33" fmla="*/ 3606072 h 4087093"/>
                  <a:gd name="connsiteX34" fmla="*/ 1953858 w 4490127"/>
                  <a:gd name="connsiteY34" fmla="*/ 3948366 h 4087093"/>
                  <a:gd name="connsiteX35" fmla="*/ 1962941 w 4490127"/>
                  <a:gd name="connsiteY35" fmla="*/ 4014214 h 4087093"/>
                  <a:gd name="connsiteX36" fmla="*/ 1957832 w 4490127"/>
                  <a:gd name="connsiteY36" fmla="*/ 4030676 h 4087093"/>
                  <a:gd name="connsiteX37" fmla="*/ 1783563 w 4490127"/>
                  <a:gd name="connsiteY37" fmla="*/ 4092550 h 4087093"/>
                  <a:gd name="connsiteX38" fmla="*/ 1637676 w 4490127"/>
                  <a:gd name="connsiteY38" fmla="*/ 4016484 h 4087093"/>
                  <a:gd name="connsiteX39" fmla="*/ 1631432 w 4490127"/>
                  <a:gd name="connsiteY39" fmla="*/ 4007970 h 4087093"/>
                  <a:gd name="connsiteX40" fmla="*/ 1621782 w 4490127"/>
                  <a:gd name="connsiteY40" fmla="*/ 3889330 h 4087093"/>
                  <a:gd name="connsiteX41" fmla="*/ 1697279 w 4490127"/>
                  <a:gd name="connsiteY41" fmla="*/ 3717899 h 4087093"/>
                  <a:gd name="connsiteX42" fmla="*/ 1699550 w 4490127"/>
                  <a:gd name="connsiteY42" fmla="*/ 3658864 h 4087093"/>
                  <a:gd name="connsiteX43" fmla="*/ 1634270 w 4490127"/>
                  <a:gd name="connsiteY43" fmla="*/ 3314866 h 4087093"/>
                  <a:gd name="connsiteX44" fmla="*/ 1435024 w 4490127"/>
                  <a:gd name="connsiteY44" fmla="*/ 2643334 h 4087093"/>
                  <a:gd name="connsiteX45" fmla="*/ 1412318 w 4490127"/>
                  <a:gd name="connsiteY45" fmla="*/ 2625169 h 4087093"/>
                  <a:gd name="connsiteX46" fmla="*/ 1103515 w 4490127"/>
                  <a:gd name="connsiteY46" fmla="*/ 2584866 h 4087093"/>
                  <a:gd name="connsiteX47" fmla="*/ 504075 w 4490127"/>
                  <a:gd name="connsiteY47" fmla="*/ 2375970 h 4087093"/>
                  <a:gd name="connsiteX48" fmla="*/ 118072 w 4490127"/>
                  <a:gd name="connsiteY48" fmla="*/ 2005293 h 4087093"/>
                  <a:gd name="connsiteX49" fmla="*/ 6244 w 4490127"/>
                  <a:gd name="connsiteY49" fmla="*/ 1652214 h 4087093"/>
                  <a:gd name="connsiteX50" fmla="*/ 0 w 4490127"/>
                  <a:gd name="connsiteY50" fmla="*/ 1598855 h 4087093"/>
                  <a:gd name="connsiteX51" fmla="*/ 568 w 4490127"/>
                  <a:gd name="connsiteY51" fmla="*/ 1465456 h 4087093"/>
                  <a:gd name="connsiteX0" fmla="*/ 568 w 4490688"/>
                  <a:gd name="connsiteY0" fmla="*/ 1465456 h 4092582"/>
                  <a:gd name="connsiteX1" fmla="*/ 10785 w 4490688"/>
                  <a:gd name="connsiteY1" fmla="*/ 1371794 h 4092582"/>
                  <a:gd name="connsiteX2" fmla="*/ 67551 w 4490688"/>
                  <a:gd name="connsiteY2" fmla="*/ 1099321 h 4092582"/>
                  <a:gd name="connsiteX3" fmla="*/ 86283 w 4490688"/>
                  <a:gd name="connsiteY3" fmla="*/ 1090238 h 4092582"/>
                  <a:gd name="connsiteX4" fmla="*/ 379192 w 4490688"/>
                  <a:gd name="connsiteY4" fmla="*/ 1150977 h 4092582"/>
                  <a:gd name="connsiteX5" fmla="*/ 849775 w 4490688"/>
                  <a:gd name="connsiteY5" fmla="*/ 1335464 h 4092582"/>
                  <a:gd name="connsiteX6" fmla="*/ 1353282 w 4490688"/>
                  <a:gd name="connsiteY6" fmla="*/ 1755527 h 4092582"/>
                  <a:gd name="connsiteX7" fmla="*/ 1554799 w 4490688"/>
                  <a:gd name="connsiteY7" fmla="*/ 2227813 h 4092582"/>
                  <a:gd name="connsiteX8" fmla="*/ 1580911 w 4490688"/>
                  <a:gd name="connsiteY8" fmla="*/ 2615519 h 4092582"/>
                  <a:gd name="connsiteX9" fmla="*/ 1601914 w 4490688"/>
                  <a:gd name="connsiteY9" fmla="*/ 2773327 h 4092582"/>
                  <a:gd name="connsiteX10" fmla="*/ 1784698 w 4490688"/>
                  <a:gd name="connsiteY10" fmla="*/ 3363117 h 4092582"/>
                  <a:gd name="connsiteX11" fmla="*/ 1810242 w 4490688"/>
                  <a:gd name="connsiteY11" fmla="*/ 3428397 h 4092582"/>
                  <a:gd name="connsiteX12" fmla="*/ 1811945 w 4490688"/>
                  <a:gd name="connsiteY12" fmla="*/ 3431235 h 4092582"/>
                  <a:gd name="connsiteX13" fmla="*/ 1818757 w 4490688"/>
                  <a:gd name="connsiteY13" fmla="*/ 3422720 h 4092582"/>
                  <a:gd name="connsiteX14" fmla="*/ 2071362 w 4490688"/>
                  <a:gd name="connsiteY14" fmla="*/ 2656390 h 4092582"/>
                  <a:gd name="connsiteX15" fmla="*/ 2135507 w 4490688"/>
                  <a:gd name="connsiteY15" fmla="*/ 2303311 h 4092582"/>
                  <a:gd name="connsiteX16" fmla="*/ 2136642 w 4490688"/>
                  <a:gd name="connsiteY16" fmla="*/ 2275496 h 4092582"/>
                  <a:gd name="connsiteX17" fmla="*/ 2147428 w 4490688"/>
                  <a:gd name="connsiteY17" fmla="*/ 1900846 h 4092582"/>
                  <a:gd name="connsiteX18" fmla="*/ 2365406 w 4490688"/>
                  <a:gd name="connsiteY18" fmla="*/ 1158924 h 4092582"/>
                  <a:gd name="connsiteX19" fmla="*/ 2640149 w 4490688"/>
                  <a:gd name="connsiteY19" fmla="*/ 801304 h 4092582"/>
                  <a:gd name="connsiteX20" fmla="*/ 3362203 w 4490688"/>
                  <a:gd name="connsiteY20" fmla="*/ 297796 h 4092582"/>
                  <a:gd name="connsiteX21" fmla="*/ 4107530 w 4490688"/>
                  <a:gd name="connsiteY21" fmla="*/ 46894 h 4092582"/>
                  <a:gd name="connsiteX22" fmla="*/ 4371488 w 4490688"/>
                  <a:gd name="connsiteY22" fmla="*/ 347 h 4092582"/>
                  <a:gd name="connsiteX23" fmla="*/ 4390220 w 4490688"/>
                  <a:gd name="connsiteY23" fmla="*/ 11700 h 4092582"/>
                  <a:gd name="connsiteX24" fmla="*/ 4473665 w 4490688"/>
                  <a:gd name="connsiteY24" fmla="*/ 409056 h 4092582"/>
                  <a:gd name="connsiteX25" fmla="*/ 4489560 w 4490688"/>
                  <a:gd name="connsiteY25" fmla="*/ 713318 h 4092582"/>
                  <a:gd name="connsiteX26" fmla="*/ 4181324 w 4490688"/>
                  <a:gd name="connsiteY26" fmla="*/ 1554010 h 4092582"/>
                  <a:gd name="connsiteX27" fmla="*/ 3764100 w 4490688"/>
                  <a:gd name="connsiteY27" fmla="*/ 1900846 h 4092582"/>
                  <a:gd name="connsiteX28" fmla="*/ 3106759 w 4490688"/>
                  <a:gd name="connsiteY28" fmla="*/ 2167074 h 4092582"/>
                  <a:gd name="connsiteX29" fmla="*/ 2613470 w 4490688"/>
                  <a:gd name="connsiteY29" fmla="*/ 2263008 h 4092582"/>
                  <a:gd name="connsiteX30" fmla="*/ 2374488 w 4490688"/>
                  <a:gd name="connsiteY30" fmla="*/ 2287416 h 4092582"/>
                  <a:gd name="connsiteX31" fmla="*/ 2356323 w 4490688"/>
                  <a:gd name="connsiteY31" fmla="*/ 2302175 h 4092582"/>
                  <a:gd name="connsiteX32" fmla="*/ 2101448 w 4490688"/>
                  <a:gd name="connsiteY32" fmla="*/ 3137759 h 4092582"/>
                  <a:gd name="connsiteX33" fmla="*/ 1990756 w 4490688"/>
                  <a:gd name="connsiteY33" fmla="*/ 3606072 h 4092582"/>
                  <a:gd name="connsiteX34" fmla="*/ 1953858 w 4490688"/>
                  <a:gd name="connsiteY34" fmla="*/ 3948366 h 4092582"/>
                  <a:gd name="connsiteX35" fmla="*/ 1962941 w 4490688"/>
                  <a:gd name="connsiteY35" fmla="*/ 4014214 h 4092582"/>
                  <a:gd name="connsiteX36" fmla="*/ 1957832 w 4490688"/>
                  <a:gd name="connsiteY36" fmla="*/ 4030676 h 4092582"/>
                  <a:gd name="connsiteX37" fmla="*/ 1783563 w 4490688"/>
                  <a:gd name="connsiteY37" fmla="*/ 4092550 h 4092582"/>
                  <a:gd name="connsiteX38" fmla="*/ 1637676 w 4490688"/>
                  <a:gd name="connsiteY38" fmla="*/ 4016484 h 4092582"/>
                  <a:gd name="connsiteX39" fmla="*/ 1621782 w 4490688"/>
                  <a:gd name="connsiteY39" fmla="*/ 3889330 h 4092582"/>
                  <a:gd name="connsiteX40" fmla="*/ 1697279 w 4490688"/>
                  <a:gd name="connsiteY40" fmla="*/ 3717899 h 4092582"/>
                  <a:gd name="connsiteX41" fmla="*/ 1699550 w 4490688"/>
                  <a:gd name="connsiteY41" fmla="*/ 3658864 h 4092582"/>
                  <a:gd name="connsiteX42" fmla="*/ 1634270 w 4490688"/>
                  <a:gd name="connsiteY42" fmla="*/ 3314866 h 4092582"/>
                  <a:gd name="connsiteX43" fmla="*/ 1435024 w 4490688"/>
                  <a:gd name="connsiteY43" fmla="*/ 2643334 h 4092582"/>
                  <a:gd name="connsiteX44" fmla="*/ 1412318 w 4490688"/>
                  <a:gd name="connsiteY44" fmla="*/ 2625169 h 4092582"/>
                  <a:gd name="connsiteX45" fmla="*/ 1103515 w 4490688"/>
                  <a:gd name="connsiteY45" fmla="*/ 2584866 h 4092582"/>
                  <a:gd name="connsiteX46" fmla="*/ 504075 w 4490688"/>
                  <a:gd name="connsiteY46" fmla="*/ 2375970 h 4092582"/>
                  <a:gd name="connsiteX47" fmla="*/ 118072 w 4490688"/>
                  <a:gd name="connsiteY47" fmla="*/ 2005293 h 4092582"/>
                  <a:gd name="connsiteX48" fmla="*/ 6244 w 4490688"/>
                  <a:gd name="connsiteY48" fmla="*/ 1652214 h 4092582"/>
                  <a:gd name="connsiteX49" fmla="*/ 0 w 4490688"/>
                  <a:gd name="connsiteY49" fmla="*/ 1598855 h 4092582"/>
                  <a:gd name="connsiteX50" fmla="*/ 568 w 4490688"/>
                  <a:gd name="connsiteY50" fmla="*/ 1465456 h 4092582"/>
                  <a:gd name="connsiteX0" fmla="*/ 568 w 4490688"/>
                  <a:gd name="connsiteY0" fmla="*/ 1465456 h 4098571"/>
                  <a:gd name="connsiteX1" fmla="*/ 10785 w 4490688"/>
                  <a:gd name="connsiteY1" fmla="*/ 1371794 h 4098571"/>
                  <a:gd name="connsiteX2" fmla="*/ 67551 w 4490688"/>
                  <a:gd name="connsiteY2" fmla="*/ 1099321 h 4098571"/>
                  <a:gd name="connsiteX3" fmla="*/ 86283 w 4490688"/>
                  <a:gd name="connsiteY3" fmla="*/ 1090238 h 4098571"/>
                  <a:gd name="connsiteX4" fmla="*/ 379192 w 4490688"/>
                  <a:gd name="connsiteY4" fmla="*/ 1150977 h 4098571"/>
                  <a:gd name="connsiteX5" fmla="*/ 849775 w 4490688"/>
                  <a:gd name="connsiteY5" fmla="*/ 1335464 h 4098571"/>
                  <a:gd name="connsiteX6" fmla="*/ 1353282 w 4490688"/>
                  <a:gd name="connsiteY6" fmla="*/ 1755527 h 4098571"/>
                  <a:gd name="connsiteX7" fmla="*/ 1554799 w 4490688"/>
                  <a:gd name="connsiteY7" fmla="*/ 2227813 h 4098571"/>
                  <a:gd name="connsiteX8" fmla="*/ 1580911 w 4490688"/>
                  <a:gd name="connsiteY8" fmla="*/ 2615519 h 4098571"/>
                  <a:gd name="connsiteX9" fmla="*/ 1601914 w 4490688"/>
                  <a:gd name="connsiteY9" fmla="*/ 2773327 h 4098571"/>
                  <a:gd name="connsiteX10" fmla="*/ 1784698 w 4490688"/>
                  <a:gd name="connsiteY10" fmla="*/ 3363117 h 4098571"/>
                  <a:gd name="connsiteX11" fmla="*/ 1810242 w 4490688"/>
                  <a:gd name="connsiteY11" fmla="*/ 3428397 h 4098571"/>
                  <a:gd name="connsiteX12" fmla="*/ 1811945 w 4490688"/>
                  <a:gd name="connsiteY12" fmla="*/ 3431235 h 4098571"/>
                  <a:gd name="connsiteX13" fmla="*/ 1818757 w 4490688"/>
                  <a:gd name="connsiteY13" fmla="*/ 3422720 h 4098571"/>
                  <a:gd name="connsiteX14" fmla="*/ 2071362 w 4490688"/>
                  <a:gd name="connsiteY14" fmla="*/ 2656390 h 4098571"/>
                  <a:gd name="connsiteX15" fmla="*/ 2135507 w 4490688"/>
                  <a:gd name="connsiteY15" fmla="*/ 2303311 h 4098571"/>
                  <a:gd name="connsiteX16" fmla="*/ 2136642 w 4490688"/>
                  <a:gd name="connsiteY16" fmla="*/ 2275496 h 4098571"/>
                  <a:gd name="connsiteX17" fmla="*/ 2147428 w 4490688"/>
                  <a:gd name="connsiteY17" fmla="*/ 1900846 h 4098571"/>
                  <a:gd name="connsiteX18" fmla="*/ 2365406 w 4490688"/>
                  <a:gd name="connsiteY18" fmla="*/ 1158924 h 4098571"/>
                  <a:gd name="connsiteX19" fmla="*/ 2640149 w 4490688"/>
                  <a:gd name="connsiteY19" fmla="*/ 801304 h 4098571"/>
                  <a:gd name="connsiteX20" fmla="*/ 3362203 w 4490688"/>
                  <a:gd name="connsiteY20" fmla="*/ 297796 h 4098571"/>
                  <a:gd name="connsiteX21" fmla="*/ 4107530 w 4490688"/>
                  <a:gd name="connsiteY21" fmla="*/ 46894 h 4098571"/>
                  <a:gd name="connsiteX22" fmla="*/ 4371488 w 4490688"/>
                  <a:gd name="connsiteY22" fmla="*/ 347 h 4098571"/>
                  <a:gd name="connsiteX23" fmla="*/ 4390220 w 4490688"/>
                  <a:gd name="connsiteY23" fmla="*/ 11700 h 4098571"/>
                  <a:gd name="connsiteX24" fmla="*/ 4473665 w 4490688"/>
                  <a:gd name="connsiteY24" fmla="*/ 409056 h 4098571"/>
                  <a:gd name="connsiteX25" fmla="*/ 4489560 w 4490688"/>
                  <a:gd name="connsiteY25" fmla="*/ 713318 h 4098571"/>
                  <a:gd name="connsiteX26" fmla="*/ 4181324 w 4490688"/>
                  <a:gd name="connsiteY26" fmla="*/ 1554010 h 4098571"/>
                  <a:gd name="connsiteX27" fmla="*/ 3764100 w 4490688"/>
                  <a:gd name="connsiteY27" fmla="*/ 1900846 h 4098571"/>
                  <a:gd name="connsiteX28" fmla="*/ 3106759 w 4490688"/>
                  <a:gd name="connsiteY28" fmla="*/ 2167074 h 4098571"/>
                  <a:gd name="connsiteX29" fmla="*/ 2613470 w 4490688"/>
                  <a:gd name="connsiteY29" fmla="*/ 2263008 h 4098571"/>
                  <a:gd name="connsiteX30" fmla="*/ 2374488 w 4490688"/>
                  <a:gd name="connsiteY30" fmla="*/ 2287416 h 4098571"/>
                  <a:gd name="connsiteX31" fmla="*/ 2356323 w 4490688"/>
                  <a:gd name="connsiteY31" fmla="*/ 2302175 h 4098571"/>
                  <a:gd name="connsiteX32" fmla="*/ 2101448 w 4490688"/>
                  <a:gd name="connsiteY32" fmla="*/ 3137759 h 4098571"/>
                  <a:gd name="connsiteX33" fmla="*/ 1990756 w 4490688"/>
                  <a:gd name="connsiteY33" fmla="*/ 3606072 h 4098571"/>
                  <a:gd name="connsiteX34" fmla="*/ 1953858 w 4490688"/>
                  <a:gd name="connsiteY34" fmla="*/ 3948366 h 4098571"/>
                  <a:gd name="connsiteX35" fmla="*/ 1962941 w 4490688"/>
                  <a:gd name="connsiteY35" fmla="*/ 4014214 h 4098571"/>
                  <a:gd name="connsiteX36" fmla="*/ 1957832 w 4490688"/>
                  <a:gd name="connsiteY36" fmla="*/ 4030676 h 4098571"/>
                  <a:gd name="connsiteX37" fmla="*/ 1783563 w 4490688"/>
                  <a:gd name="connsiteY37" fmla="*/ 4092550 h 4098571"/>
                  <a:gd name="connsiteX38" fmla="*/ 1621782 w 4490688"/>
                  <a:gd name="connsiteY38" fmla="*/ 3889330 h 4098571"/>
                  <a:gd name="connsiteX39" fmla="*/ 1697279 w 4490688"/>
                  <a:gd name="connsiteY39" fmla="*/ 3717899 h 4098571"/>
                  <a:gd name="connsiteX40" fmla="*/ 1699550 w 4490688"/>
                  <a:gd name="connsiteY40" fmla="*/ 3658864 h 4098571"/>
                  <a:gd name="connsiteX41" fmla="*/ 1634270 w 4490688"/>
                  <a:gd name="connsiteY41" fmla="*/ 3314866 h 4098571"/>
                  <a:gd name="connsiteX42" fmla="*/ 1435024 w 4490688"/>
                  <a:gd name="connsiteY42" fmla="*/ 2643334 h 4098571"/>
                  <a:gd name="connsiteX43" fmla="*/ 1412318 w 4490688"/>
                  <a:gd name="connsiteY43" fmla="*/ 2625169 h 4098571"/>
                  <a:gd name="connsiteX44" fmla="*/ 1103515 w 4490688"/>
                  <a:gd name="connsiteY44" fmla="*/ 2584866 h 4098571"/>
                  <a:gd name="connsiteX45" fmla="*/ 504075 w 4490688"/>
                  <a:gd name="connsiteY45" fmla="*/ 2375970 h 4098571"/>
                  <a:gd name="connsiteX46" fmla="*/ 118072 w 4490688"/>
                  <a:gd name="connsiteY46" fmla="*/ 2005293 h 4098571"/>
                  <a:gd name="connsiteX47" fmla="*/ 6244 w 4490688"/>
                  <a:gd name="connsiteY47" fmla="*/ 1652214 h 4098571"/>
                  <a:gd name="connsiteX48" fmla="*/ 0 w 4490688"/>
                  <a:gd name="connsiteY48" fmla="*/ 1598855 h 4098571"/>
                  <a:gd name="connsiteX49" fmla="*/ 568 w 4490688"/>
                  <a:gd name="connsiteY49" fmla="*/ 1465456 h 4098571"/>
                  <a:gd name="connsiteX0" fmla="*/ 568 w 4490688"/>
                  <a:gd name="connsiteY0" fmla="*/ 1465456 h 4109802"/>
                  <a:gd name="connsiteX1" fmla="*/ 10785 w 4490688"/>
                  <a:gd name="connsiteY1" fmla="*/ 1371794 h 4109802"/>
                  <a:gd name="connsiteX2" fmla="*/ 67551 w 4490688"/>
                  <a:gd name="connsiteY2" fmla="*/ 1099321 h 4109802"/>
                  <a:gd name="connsiteX3" fmla="*/ 86283 w 4490688"/>
                  <a:gd name="connsiteY3" fmla="*/ 1090238 h 4109802"/>
                  <a:gd name="connsiteX4" fmla="*/ 379192 w 4490688"/>
                  <a:gd name="connsiteY4" fmla="*/ 1150977 h 4109802"/>
                  <a:gd name="connsiteX5" fmla="*/ 849775 w 4490688"/>
                  <a:gd name="connsiteY5" fmla="*/ 1335464 h 4109802"/>
                  <a:gd name="connsiteX6" fmla="*/ 1353282 w 4490688"/>
                  <a:gd name="connsiteY6" fmla="*/ 1755527 h 4109802"/>
                  <a:gd name="connsiteX7" fmla="*/ 1554799 w 4490688"/>
                  <a:gd name="connsiteY7" fmla="*/ 2227813 h 4109802"/>
                  <a:gd name="connsiteX8" fmla="*/ 1580911 w 4490688"/>
                  <a:gd name="connsiteY8" fmla="*/ 2615519 h 4109802"/>
                  <a:gd name="connsiteX9" fmla="*/ 1601914 w 4490688"/>
                  <a:gd name="connsiteY9" fmla="*/ 2773327 h 4109802"/>
                  <a:gd name="connsiteX10" fmla="*/ 1784698 w 4490688"/>
                  <a:gd name="connsiteY10" fmla="*/ 3363117 h 4109802"/>
                  <a:gd name="connsiteX11" fmla="*/ 1810242 w 4490688"/>
                  <a:gd name="connsiteY11" fmla="*/ 3428397 h 4109802"/>
                  <a:gd name="connsiteX12" fmla="*/ 1811945 w 4490688"/>
                  <a:gd name="connsiteY12" fmla="*/ 3431235 h 4109802"/>
                  <a:gd name="connsiteX13" fmla="*/ 1818757 w 4490688"/>
                  <a:gd name="connsiteY13" fmla="*/ 3422720 h 4109802"/>
                  <a:gd name="connsiteX14" fmla="*/ 2071362 w 4490688"/>
                  <a:gd name="connsiteY14" fmla="*/ 2656390 h 4109802"/>
                  <a:gd name="connsiteX15" fmla="*/ 2135507 w 4490688"/>
                  <a:gd name="connsiteY15" fmla="*/ 2303311 h 4109802"/>
                  <a:gd name="connsiteX16" fmla="*/ 2136642 w 4490688"/>
                  <a:gd name="connsiteY16" fmla="*/ 2275496 h 4109802"/>
                  <a:gd name="connsiteX17" fmla="*/ 2147428 w 4490688"/>
                  <a:gd name="connsiteY17" fmla="*/ 1900846 h 4109802"/>
                  <a:gd name="connsiteX18" fmla="*/ 2365406 w 4490688"/>
                  <a:gd name="connsiteY18" fmla="*/ 1158924 h 4109802"/>
                  <a:gd name="connsiteX19" fmla="*/ 2640149 w 4490688"/>
                  <a:gd name="connsiteY19" fmla="*/ 801304 h 4109802"/>
                  <a:gd name="connsiteX20" fmla="*/ 3362203 w 4490688"/>
                  <a:gd name="connsiteY20" fmla="*/ 297796 h 4109802"/>
                  <a:gd name="connsiteX21" fmla="*/ 4107530 w 4490688"/>
                  <a:gd name="connsiteY21" fmla="*/ 46894 h 4109802"/>
                  <a:gd name="connsiteX22" fmla="*/ 4371488 w 4490688"/>
                  <a:gd name="connsiteY22" fmla="*/ 347 h 4109802"/>
                  <a:gd name="connsiteX23" fmla="*/ 4390220 w 4490688"/>
                  <a:gd name="connsiteY23" fmla="*/ 11700 h 4109802"/>
                  <a:gd name="connsiteX24" fmla="*/ 4473665 w 4490688"/>
                  <a:gd name="connsiteY24" fmla="*/ 409056 h 4109802"/>
                  <a:gd name="connsiteX25" fmla="*/ 4489560 w 4490688"/>
                  <a:gd name="connsiteY25" fmla="*/ 713318 h 4109802"/>
                  <a:gd name="connsiteX26" fmla="*/ 4181324 w 4490688"/>
                  <a:gd name="connsiteY26" fmla="*/ 1554010 h 4109802"/>
                  <a:gd name="connsiteX27" fmla="*/ 3764100 w 4490688"/>
                  <a:gd name="connsiteY27" fmla="*/ 1900846 h 4109802"/>
                  <a:gd name="connsiteX28" fmla="*/ 3106759 w 4490688"/>
                  <a:gd name="connsiteY28" fmla="*/ 2167074 h 4109802"/>
                  <a:gd name="connsiteX29" fmla="*/ 2613470 w 4490688"/>
                  <a:gd name="connsiteY29" fmla="*/ 2263008 h 4109802"/>
                  <a:gd name="connsiteX30" fmla="*/ 2374488 w 4490688"/>
                  <a:gd name="connsiteY30" fmla="*/ 2287416 h 4109802"/>
                  <a:gd name="connsiteX31" fmla="*/ 2356323 w 4490688"/>
                  <a:gd name="connsiteY31" fmla="*/ 2302175 h 4109802"/>
                  <a:gd name="connsiteX32" fmla="*/ 2101448 w 4490688"/>
                  <a:gd name="connsiteY32" fmla="*/ 3137759 h 4109802"/>
                  <a:gd name="connsiteX33" fmla="*/ 1990756 w 4490688"/>
                  <a:gd name="connsiteY33" fmla="*/ 3606072 h 4109802"/>
                  <a:gd name="connsiteX34" fmla="*/ 1953858 w 4490688"/>
                  <a:gd name="connsiteY34" fmla="*/ 3948366 h 4109802"/>
                  <a:gd name="connsiteX35" fmla="*/ 1962941 w 4490688"/>
                  <a:gd name="connsiteY35" fmla="*/ 4014214 h 4109802"/>
                  <a:gd name="connsiteX36" fmla="*/ 1957832 w 4490688"/>
                  <a:gd name="connsiteY36" fmla="*/ 4030676 h 4109802"/>
                  <a:gd name="connsiteX37" fmla="*/ 1783563 w 4490688"/>
                  <a:gd name="connsiteY37" fmla="*/ 4092550 h 4109802"/>
                  <a:gd name="connsiteX38" fmla="*/ 1697279 w 4490688"/>
                  <a:gd name="connsiteY38" fmla="*/ 3717899 h 4109802"/>
                  <a:gd name="connsiteX39" fmla="*/ 1699550 w 4490688"/>
                  <a:gd name="connsiteY39" fmla="*/ 3658864 h 4109802"/>
                  <a:gd name="connsiteX40" fmla="*/ 1634270 w 4490688"/>
                  <a:gd name="connsiteY40" fmla="*/ 3314866 h 4109802"/>
                  <a:gd name="connsiteX41" fmla="*/ 1435024 w 4490688"/>
                  <a:gd name="connsiteY41" fmla="*/ 2643334 h 4109802"/>
                  <a:gd name="connsiteX42" fmla="*/ 1412318 w 4490688"/>
                  <a:gd name="connsiteY42" fmla="*/ 2625169 h 4109802"/>
                  <a:gd name="connsiteX43" fmla="*/ 1103515 w 4490688"/>
                  <a:gd name="connsiteY43" fmla="*/ 2584866 h 4109802"/>
                  <a:gd name="connsiteX44" fmla="*/ 504075 w 4490688"/>
                  <a:gd name="connsiteY44" fmla="*/ 2375970 h 4109802"/>
                  <a:gd name="connsiteX45" fmla="*/ 118072 w 4490688"/>
                  <a:gd name="connsiteY45" fmla="*/ 2005293 h 4109802"/>
                  <a:gd name="connsiteX46" fmla="*/ 6244 w 4490688"/>
                  <a:gd name="connsiteY46" fmla="*/ 1652214 h 4109802"/>
                  <a:gd name="connsiteX47" fmla="*/ 0 w 4490688"/>
                  <a:gd name="connsiteY47" fmla="*/ 1598855 h 4109802"/>
                  <a:gd name="connsiteX48" fmla="*/ 568 w 4490688"/>
                  <a:gd name="connsiteY48" fmla="*/ 1465456 h 4109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490688" h="4109802">
                    <a:moveTo>
                      <a:pt x="568" y="1465456"/>
                    </a:moveTo>
                    <a:lnTo>
                      <a:pt x="10785" y="1371794"/>
                    </a:lnTo>
                    <a:cubicBezTo>
                      <a:pt x="22138" y="1279267"/>
                      <a:pt x="42006" y="1189010"/>
                      <a:pt x="67551" y="1099321"/>
                    </a:cubicBezTo>
                    <a:cubicBezTo>
                      <a:pt x="70956" y="1087400"/>
                      <a:pt x="78336" y="1089103"/>
                      <a:pt x="86283" y="1090238"/>
                    </a:cubicBezTo>
                    <a:cubicBezTo>
                      <a:pt x="185055" y="1104997"/>
                      <a:pt x="282691" y="1124865"/>
                      <a:pt x="379192" y="1150977"/>
                    </a:cubicBezTo>
                    <a:cubicBezTo>
                      <a:pt x="542675" y="1195822"/>
                      <a:pt x="699915" y="1255425"/>
                      <a:pt x="849775" y="1335464"/>
                    </a:cubicBezTo>
                    <a:cubicBezTo>
                      <a:pt x="1046183" y="1441047"/>
                      <a:pt x="1217613" y="1576716"/>
                      <a:pt x="1353282" y="1755527"/>
                    </a:cubicBezTo>
                    <a:cubicBezTo>
                      <a:pt x="1460001" y="1896304"/>
                      <a:pt x="1524146" y="2055247"/>
                      <a:pt x="1554799" y="2227813"/>
                    </a:cubicBezTo>
                    <a:cubicBezTo>
                      <a:pt x="1577505" y="2356102"/>
                      <a:pt x="1583749" y="2484959"/>
                      <a:pt x="1580911" y="2615519"/>
                    </a:cubicBezTo>
                    <a:cubicBezTo>
                      <a:pt x="1579776" y="2668879"/>
                      <a:pt x="1591696" y="2721103"/>
                      <a:pt x="1601914" y="2773327"/>
                    </a:cubicBezTo>
                    <a:cubicBezTo>
                      <a:pt x="1642785" y="2975978"/>
                      <a:pt x="1710335" y="3170683"/>
                      <a:pt x="1784698" y="3363117"/>
                    </a:cubicBezTo>
                    <a:cubicBezTo>
                      <a:pt x="1793213" y="3384688"/>
                      <a:pt x="1801727" y="3406826"/>
                      <a:pt x="1810242" y="3428397"/>
                    </a:cubicBezTo>
                    <a:cubicBezTo>
                      <a:pt x="1810810" y="3429532"/>
                      <a:pt x="1811377" y="3430668"/>
                      <a:pt x="1811945" y="3431235"/>
                    </a:cubicBezTo>
                    <a:cubicBezTo>
                      <a:pt x="1817622" y="3431235"/>
                      <a:pt x="1817622" y="3426126"/>
                      <a:pt x="1818757" y="3422720"/>
                    </a:cubicBezTo>
                    <a:cubicBezTo>
                      <a:pt x="1916393" y="3171818"/>
                      <a:pt x="2006082" y="2918078"/>
                      <a:pt x="2071362" y="2656390"/>
                    </a:cubicBezTo>
                    <a:cubicBezTo>
                      <a:pt x="2100312" y="2540022"/>
                      <a:pt x="2123586" y="2423085"/>
                      <a:pt x="2135507" y="2303311"/>
                    </a:cubicBezTo>
                    <a:cubicBezTo>
                      <a:pt x="2136642" y="2294228"/>
                      <a:pt x="2136642" y="2284578"/>
                      <a:pt x="2136642" y="2275496"/>
                    </a:cubicBezTo>
                    <a:cubicBezTo>
                      <a:pt x="2134939" y="2150612"/>
                      <a:pt x="2135507" y="2025161"/>
                      <a:pt x="2147428" y="1900846"/>
                    </a:cubicBezTo>
                    <a:cubicBezTo>
                      <a:pt x="2171837" y="1639158"/>
                      <a:pt x="2233711" y="1388823"/>
                      <a:pt x="2365406" y="1158924"/>
                    </a:cubicBezTo>
                    <a:cubicBezTo>
                      <a:pt x="2440904" y="1027229"/>
                      <a:pt x="2534566" y="909725"/>
                      <a:pt x="2640149" y="801304"/>
                    </a:cubicBezTo>
                    <a:cubicBezTo>
                      <a:pt x="2848478" y="586731"/>
                      <a:pt x="3093136" y="424950"/>
                      <a:pt x="3362203" y="297796"/>
                    </a:cubicBezTo>
                    <a:cubicBezTo>
                      <a:pt x="3600617" y="184834"/>
                      <a:pt x="3850383" y="103659"/>
                      <a:pt x="4107530" y="46894"/>
                    </a:cubicBezTo>
                    <a:cubicBezTo>
                      <a:pt x="4194948" y="27594"/>
                      <a:pt x="4282934" y="12267"/>
                      <a:pt x="4371488" y="347"/>
                    </a:cubicBezTo>
                    <a:cubicBezTo>
                      <a:pt x="4381706" y="-789"/>
                      <a:pt x="4386815" y="347"/>
                      <a:pt x="4390220" y="11700"/>
                    </a:cubicBezTo>
                    <a:cubicBezTo>
                      <a:pt x="4427686" y="142260"/>
                      <a:pt x="4456636" y="273955"/>
                      <a:pt x="4473665" y="409056"/>
                    </a:cubicBezTo>
                    <a:cubicBezTo>
                      <a:pt x="4486721" y="510098"/>
                      <a:pt x="4493533" y="611708"/>
                      <a:pt x="4489560" y="713318"/>
                    </a:cubicBezTo>
                    <a:cubicBezTo>
                      <a:pt x="4478774" y="1027229"/>
                      <a:pt x="4385112" y="1311055"/>
                      <a:pt x="4181324" y="1554010"/>
                    </a:cubicBezTo>
                    <a:cubicBezTo>
                      <a:pt x="4063253" y="1694788"/>
                      <a:pt x="3921907" y="1807751"/>
                      <a:pt x="3764100" y="1900846"/>
                    </a:cubicBezTo>
                    <a:cubicBezTo>
                      <a:pt x="3558610" y="2022323"/>
                      <a:pt x="3337226" y="2105768"/>
                      <a:pt x="3106759" y="2167074"/>
                    </a:cubicBezTo>
                    <a:cubicBezTo>
                      <a:pt x="2944411" y="2210216"/>
                      <a:pt x="2780359" y="2241437"/>
                      <a:pt x="2613470" y="2263008"/>
                    </a:cubicBezTo>
                    <a:cubicBezTo>
                      <a:pt x="2533998" y="2273225"/>
                      <a:pt x="2454527" y="2281740"/>
                      <a:pt x="2374488" y="2287416"/>
                    </a:cubicBezTo>
                    <a:cubicBezTo>
                      <a:pt x="2363703" y="2287984"/>
                      <a:pt x="2359162" y="2291958"/>
                      <a:pt x="2356323" y="2302175"/>
                    </a:cubicBezTo>
                    <a:cubicBezTo>
                      <a:pt x="2263796" y="2578622"/>
                      <a:pt x="2177513" y="2856771"/>
                      <a:pt x="2101448" y="3137759"/>
                    </a:cubicBezTo>
                    <a:cubicBezTo>
                      <a:pt x="2059441" y="3292728"/>
                      <a:pt x="2020273" y="3448265"/>
                      <a:pt x="1990756" y="3606072"/>
                    </a:cubicBezTo>
                    <a:cubicBezTo>
                      <a:pt x="1969752" y="3719035"/>
                      <a:pt x="1950452" y="3832565"/>
                      <a:pt x="1953858" y="3948366"/>
                    </a:cubicBezTo>
                    <a:cubicBezTo>
                      <a:pt x="1954426" y="3970504"/>
                      <a:pt x="1957264" y="3992643"/>
                      <a:pt x="1962941" y="4014214"/>
                    </a:cubicBezTo>
                    <a:cubicBezTo>
                      <a:pt x="1964643" y="4021026"/>
                      <a:pt x="1964643" y="4026134"/>
                      <a:pt x="1957832" y="4030676"/>
                    </a:cubicBezTo>
                    <a:cubicBezTo>
                      <a:pt x="1904472" y="4065302"/>
                      <a:pt x="1826989" y="4144680"/>
                      <a:pt x="1783563" y="4092550"/>
                    </a:cubicBezTo>
                    <a:cubicBezTo>
                      <a:pt x="1740138" y="4040421"/>
                      <a:pt x="1711281" y="3790180"/>
                      <a:pt x="1697279" y="3717899"/>
                    </a:cubicBezTo>
                    <a:cubicBezTo>
                      <a:pt x="1705794" y="3698599"/>
                      <a:pt x="1701253" y="3678732"/>
                      <a:pt x="1699550" y="3658864"/>
                    </a:cubicBezTo>
                    <a:cubicBezTo>
                      <a:pt x="1687629" y="3542495"/>
                      <a:pt x="1662653" y="3428397"/>
                      <a:pt x="1634270" y="3314866"/>
                    </a:cubicBezTo>
                    <a:cubicBezTo>
                      <a:pt x="1577505" y="3088374"/>
                      <a:pt x="1508819" y="2865286"/>
                      <a:pt x="1435024" y="2643334"/>
                    </a:cubicBezTo>
                    <a:cubicBezTo>
                      <a:pt x="1431051" y="2630846"/>
                      <a:pt x="1425942" y="2625737"/>
                      <a:pt x="1412318" y="2625169"/>
                    </a:cubicBezTo>
                    <a:cubicBezTo>
                      <a:pt x="1308438" y="2617222"/>
                      <a:pt x="1205693" y="2604166"/>
                      <a:pt x="1103515" y="2584866"/>
                    </a:cubicBezTo>
                    <a:cubicBezTo>
                      <a:pt x="893484" y="2544563"/>
                      <a:pt x="690832" y="2482689"/>
                      <a:pt x="504075" y="2375970"/>
                    </a:cubicBezTo>
                    <a:cubicBezTo>
                      <a:pt x="344565" y="2284578"/>
                      <a:pt x="210031" y="2167074"/>
                      <a:pt x="118072" y="2005293"/>
                    </a:cubicBezTo>
                    <a:cubicBezTo>
                      <a:pt x="55630" y="1895737"/>
                      <a:pt x="19868" y="1777665"/>
                      <a:pt x="6244" y="1652214"/>
                    </a:cubicBezTo>
                    <a:cubicBezTo>
                      <a:pt x="4541" y="1634617"/>
                      <a:pt x="5677" y="1615884"/>
                      <a:pt x="0" y="1598855"/>
                    </a:cubicBezTo>
                    <a:cubicBezTo>
                      <a:pt x="568" y="1554578"/>
                      <a:pt x="568" y="1510301"/>
                      <a:pt x="568" y="1465456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BDD227C-19E2-4842-B9DA-08395E8E4C3C}"/>
                  </a:ext>
                </a:extLst>
              </p:cNvPr>
              <p:cNvSpPr/>
              <p:nvPr/>
            </p:nvSpPr>
            <p:spPr>
              <a:xfrm>
                <a:off x="7600719" y="376887"/>
                <a:ext cx="2435227" cy="2185460"/>
              </a:xfrm>
              <a:custGeom>
                <a:avLst/>
                <a:gdLst>
                  <a:gd name="connsiteX0" fmla="*/ 2436079 w 2435226"/>
                  <a:gd name="connsiteY0" fmla="*/ 568 h 2185459"/>
                  <a:gd name="connsiteX1" fmla="*/ 2361717 w 2435226"/>
                  <a:gd name="connsiteY1" fmla="*/ 9650 h 2185459"/>
                  <a:gd name="connsiteX2" fmla="*/ 1811095 w 2435226"/>
                  <a:gd name="connsiteY2" fmla="*/ 119207 h 2185459"/>
                  <a:gd name="connsiteX3" fmla="*/ 1059523 w 2435226"/>
                  <a:gd name="connsiteY3" fmla="*/ 436524 h 2185459"/>
                  <a:gd name="connsiteX4" fmla="*/ 448730 w 2435226"/>
                  <a:gd name="connsiteY4" fmla="*/ 979200 h 2185459"/>
                  <a:gd name="connsiteX5" fmla="*/ 176825 w 2435226"/>
                  <a:gd name="connsiteY5" fmla="*/ 1575802 h 2185459"/>
                  <a:gd name="connsiteX6" fmla="*/ 109274 w 2435226"/>
                  <a:gd name="connsiteY6" fmla="*/ 2124154 h 2185459"/>
                  <a:gd name="connsiteX7" fmla="*/ 107003 w 2435226"/>
                  <a:gd name="connsiteY7" fmla="*/ 2188866 h 2185459"/>
                  <a:gd name="connsiteX8" fmla="*/ 66700 w 2435226"/>
                  <a:gd name="connsiteY8" fmla="*/ 2053765 h 2185459"/>
                  <a:gd name="connsiteX9" fmla="*/ 1988 w 2435226"/>
                  <a:gd name="connsiteY9" fmla="*/ 1474192 h 2185459"/>
                  <a:gd name="connsiteX10" fmla="*/ 287517 w 2435226"/>
                  <a:gd name="connsiteY10" fmla="*/ 723189 h 2185459"/>
                  <a:gd name="connsiteX11" fmla="*/ 695659 w 2435226"/>
                  <a:gd name="connsiteY11" fmla="*/ 387139 h 2185459"/>
                  <a:gd name="connsiteX12" fmla="*/ 1307587 w 2435226"/>
                  <a:gd name="connsiteY12" fmla="*/ 140210 h 2185459"/>
                  <a:gd name="connsiteX13" fmla="*/ 1781009 w 2435226"/>
                  <a:gd name="connsiteY13" fmla="*/ 44845 h 2185459"/>
                  <a:gd name="connsiteX14" fmla="*/ 2271460 w 2435226"/>
                  <a:gd name="connsiteY14" fmla="*/ 2838 h 2185459"/>
                  <a:gd name="connsiteX15" fmla="*/ 2285084 w 2435226"/>
                  <a:gd name="connsiteY15" fmla="*/ 0 h 2185459"/>
                  <a:gd name="connsiteX16" fmla="*/ 2436079 w 2435226"/>
                  <a:gd name="connsiteY16" fmla="*/ 568 h 2185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35226" h="2185459">
                    <a:moveTo>
                      <a:pt x="2436079" y="568"/>
                    </a:moveTo>
                    <a:cubicBezTo>
                      <a:pt x="2411671" y="6812"/>
                      <a:pt x="2386694" y="6812"/>
                      <a:pt x="2361717" y="9650"/>
                    </a:cubicBezTo>
                    <a:cubicBezTo>
                      <a:pt x="2174960" y="31221"/>
                      <a:pt x="1991608" y="68686"/>
                      <a:pt x="1811095" y="119207"/>
                    </a:cubicBezTo>
                    <a:cubicBezTo>
                      <a:pt x="1547137" y="193002"/>
                      <a:pt x="1294531" y="294611"/>
                      <a:pt x="1059523" y="436524"/>
                    </a:cubicBezTo>
                    <a:cubicBezTo>
                      <a:pt x="822245" y="579573"/>
                      <a:pt x="615052" y="756680"/>
                      <a:pt x="448730" y="979200"/>
                    </a:cubicBezTo>
                    <a:cubicBezTo>
                      <a:pt x="315332" y="1158578"/>
                      <a:pt x="228481" y="1359526"/>
                      <a:pt x="176825" y="1575802"/>
                    </a:cubicBezTo>
                    <a:cubicBezTo>
                      <a:pt x="133683" y="1756315"/>
                      <a:pt x="114383" y="1939099"/>
                      <a:pt x="109274" y="2124154"/>
                    </a:cubicBezTo>
                    <a:cubicBezTo>
                      <a:pt x="108706" y="2145724"/>
                      <a:pt x="109274" y="2167295"/>
                      <a:pt x="107003" y="2188866"/>
                    </a:cubicBezTo>
                    <a:cubicBezTo>
                      <a:pt x="89974" y="2144589"/>
                      <a:pt x="78053" y="2099177"/>
                      <a:pt x="66700" y="2053765"/>
                    </a:cubicBezTo>
                    <a:cubicBezTo>
                      <a:pt x="18450" y="1863601"/>
                      <a:pt x="-7662" y="1670600"/>
                      <a:pt x="1988" y="1474192"/>
                    </a:cubicBezTo>
                    <a:cubicBezTo>
                      <a:pt x="16179" y="1193204"/>
                      <a:pt x="105868" y="940599"/>
                      <a:pt x="287517" y="723189"/>
                    </a:cubicBezTo>
                    <a:cubicBezTo>
                      <a:pt x="402750" y="585817"/>
                      <a:pt x="541257" y="476828"/>
                      <a:pt x="695659" y="387139"/>
                    </a:cubicBezTo>
                    <a:cubicBezTo>
                      <a:pt x="888093" y="275311"/>
                      <a:pt x="1094150" y="198111"/>
                      <a:pt x="1307587" y="140210"/>
                    </a:cubicBezTo>
                    <a:cubicBezTo>
                      <a:pt x="1463124" y="98204"/>
                      <a:pt x="1621499" y="66983"/>
                      <a:pt x="1781009" y="44845"/>
                    </a:cubicBezTo>
                    <a:cubicBezTo>
                      <a:pt x="1943925" y="22138"/>
                      <a:pt x="2106841" y="7379"/>
                      <a:pt x="2271460" y="2838"/>
                    </a:cubicBezTo>
                    <a:cubicBezTo>
                      <a:pt x="2276002" y="2838"/>
                      <a:pt x="2281111" y="3974"/>
                      <a:pt x="2285084" y="0"/>
                    </a:cubicBezTo>
                    <a:cubicBezTo>
                      <a:pt x="2335605" y="568"/>
                      <a:pt x="2386126" y="568"/>
                      <a:pt x="2436079" y="568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BDD240C-EDA7-4568-9AD2-C29DD83DF43D}"/>
                  </a:ext>
                </a:extLst>
              </p:cNvPr>
              <p:cNvSpPr/>
              <p:nvPr/>
            </p:nvSpPr>
            <p:spPr>
              <a:xfrm>
                <a:off x="5750459" y="1472498"/>
                <a:ext cx="1612132" cy="1458865"/>
              </a:xfrm>
              <a:custGeom>
                <a:avLst/>
                <a:gdLst>
                  <a:gd name="connsiteX0" fmla="*/ 0 w 1612131"/>
                  <a:gd name="connsiteY0" fmla="*/ 1093 h 1458865"/>
                  <a:gd name="connsiteX1" fmla="*/ 233873 w 1612131"/>
                  <a:gd name="connsiteY1" fmla="*/ 7904 h 1458865"/>
                  <a:gd name="connsiteX2" fmla="*/ 630094 w 1612131"/>
                  <a:gd name="connsiteY2" fmla="*/ 66940 h 1458865"/>
                  <a:gd name="connsiteX3" fmla="*/ 1207963 w 1612131"/>
                  <a:gd name="connsiteY3" fmla="*/ 297407 h 1458865"/>
                  <a:gd name="connsiteX4" fmla="*/ 1533796 w 1612131"/>
                  <a:gd name="connsiteY4" fmla="*/ 662975 h 1458865"/>
                  <a:gd name="connsiteX5" fmla="*/ 1610429 w 1612131"/>
                  <a:gd name="connsiteY5" fmla="*/ 966669 h 1458865"/>
                  <a:gd name="connsiteX6" fmla="*/ 1546284 w 1612131"/>
                  <a:gd name="connsiteY6" fmla="*/ 1458823 h 1458865"/>
                  <a:gd name="connsiteX7" fmla="*/ 1543446 w 1612131"/>
                  <a:gd name="connsiteY7" fmla="*/ 1463932 h 1458865"/>
                  <a:gd name="connsiteX8" fmla="*/ 1540608 w 1612131"/>
                  <a:gd name="connsiteY8" fmla="*/ 1451443 h 1458865"/>
                  <a:gd name="connsiteX9" fmla="*/ 1471354 w 1612131"/>
                  <a:gd name="connsiteY9" fmla="*/ 972913 h 1458865"/>
                  <a:gd name="connsiteX10" fmla="*/ 1176175 w 1612131"/>
                  <a:gd name="connsiteY10" fmla="*/ 501194 h 1458865"/>
                  <a:gd name="connsiteX11" fmla="*/ 634635 w 1612131"/>
                  <a:gd name="connsiteY11" fmla="*/ 158332 h 1458865"/>
                  <a:gd name="connsiteX12" fmla="*/ 82877 w 1612131"/>
                  <a:gd name="connsiteY12" fmla="*/ 11310 h 1458865"/>
                  <a:gd name="connsiteX13" fmla="*/ 0 w 1612131"/>
                  <a:gd name="connsiteY13" fmla="*/ 1093 h 145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2131" h="1458865">
                    <a:moveTo>
                      <a:pt x="0" y="1093"/>
                    </a:moveTo>
                    <a:cubicBezTo>
                      <a:pt x="77768" y="-1746"/>
                      <a:pt x="156104" y="1093"/>
                      <a:pt x="233873" y="7904"/>
                    </a:cubicBezTo>
                    <a:cubicBezTo>
                      <a:pt x="367271" y="18690"/>
                      <a:pt x="499534" y="37422"/>
                      <a:pt x="630094" y="66940"/>
                    </a:cubicBezTo>
                    <a:cubicBezTo>
                      <a:pt x="835016" y="112920"/>
                      <a:pt x="1031424" y="180471"/>
                      <a:pt x="1207963" y="297407"/>
                    </a:cubicBezTo>
                    <a:cubicBezTo>
                      <a:pt x="1348741" y="390502"/>
                      <a:pt x="1461704" y="508573"/>
                      <a:pt x="1533796" y="662975"/>
                    </a:cubicBezTo>
                    <a:cubicBezTo>
                      <a:pt x="1578640" y="759476"/>
                      <a:pt x="1602482" y="861085"/>
                      <a:pt x="1610429" y="966669"/>
                    </a:cubicBezTo>
                    <a:cubicBezTo>
                      <a:pt x="1622349" y="1135261"/>
                      <a:pt x="1593399" y="1298177"/>
                      <a:pt x="1546284" y="1458823"/>
                    </a:cubicBezTo>
                    <a:cubicBezTo>
                      <a:pt x="1545716" y="1460526"/>
                      <a:pt x="1544581" y="1461661"/>
                      <a:pt x="1543446" y="1463932"/>
                    </a:cubicBezTo>
                    <a:cubicBezTo>
                      <a:pt x="1538904" y="1460526"/>
                      <a:pt x="1540608" y="1455417"/>
                      <a:pt x="1540608" y="1451443"/>
                    </a:cubicBezTo>
                    <a:cubicBezTo>
                      <a:pt x="1537769" y="1289095"/>
                      <a:pt x="1519604" y="1129017"/>
                      <a:pt x="1471354" y="972913"/>
                    </a:cubicBezTo>
                    <a:cubicBezTo>
                      <a:pt x="1415156" y="789561"/>
                      <a:pt x="1313547" y="634025"/>
                      <a:pt x="1176175" y="501194"/>
                    </a:cubicBezTo>
                    <a:cubicBezTo>
                      <a:pt x="1018935" y="349631"/>
                      <a:pt x="836151" y="240074"/>
                      <a:pt x="634635" y="158332"/>
                    </a:cubicBezTo>
                    <a:cubicBezTo>
                      <a:pt x="456960" y="86240"/>
                      <a:pt x="272473" y="39125"/>
                      <a:pt x="82877" y="11310"/>
                    </a:cubicBezTo>
                    <a:cubicBezTo>
                      <a:pt x="55630" y="6769"/>
                      <a:pt x="27815" y="3931"/>
                      <a:pt x="0" y="1093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4D19A45-C619-44B2-B667-5214CDA1B1C0}"/>
              </a:ext>
            </a:extLst>
          </p:cNvPr>
          <p:cNvSpPr/>
          <p:nvPr/>
        </p:nvSpPr>
        <p:spPr>
          <a:xfrm>
            <a:off x="0" y="4636008"/>
            <a:ext cx="12192000" cy="2221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A5EAB3-B19E-4110-B26A-54990D7AD4A9}"/>
              </a:ext>
            </a:extLst>
          </p:cNvPr>
          <p:cNvSpPr/>
          <p:nvPr/>
        </p:nvSpPr>
        <p:spPr>
          <a:xfrm>
            <a:off x="0" y="5937418"/>
            <a:ext cx="12192000" cy="493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FC781B-7B6B-4E85-8195-22DF3AD018A7}"/>
              </a:ext>
            </a:extLst>
          </p:cNvPr>
          <p:cNvGrpSpPr/>
          <p:nvPr/>
        </p:nvGrpSpPr>
        <p:grpSpPr>
          <a:xfrm rot="5400000">
            <a:off x="-814570" y="183602"/>
            <a:ext cx="5003765" cy="2472826"/>
            <a:chOff x="2" y="565649"/>
            <a:chExt cx="11192606" cy="55313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D4505E-DE9C-4421-8B88-CBD08E5D31F0}"/>
                </a:ext>
              </a:extLst>
            </p:cNvPr>
            <p:cNvGrpSpPr/>
            <p:nvPr/>
          </p:nvGrpSpPr>
          <p:grpSpPr>
            <a:xfrm>
              <a:off x="5679937" y="565649"/>
              <a:ext cx="5512671" cy="5055422"/>
              <a:chOff x="5679937" y="565649"/>
              <a:chExt cx="5512671" cy="5055422"/>
            </a:xfrm>
          </p:grpSpPr>
          <p:sp>
            <p:nvSpPr>
              <p:cNvPr id="34" name="Rounded Rectangle 3">
                <a:extLst>
                  <a:ext uri="{FF2B5EF4-FFF2-40B4-BE49-F238E27FC236}">
                    <a16:creationId xmlns:a16="http://schemas.microsoft.com/office/drawing/2014/main" id="{E015F847-871F-4182-9957-9745469BB8BE}"/>
                  </a:ext>
                </a:extLst>
              </p:cNvPr>
              <p:cNvSpPr/>
              <p:nvPr/>
            </p:nvSpPr>
            <p:spPr>
              <a:xfrm>
                <a:off x="5679937" y="4797879"/>
                <a:ext cx="823192" cy="823192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C895658-CEEE-469A-9028-045CE70A8610}"/>
                  </a:ext>
                </a:extLst>
              </p:cNvPr>
              <p:cNvSpPr/>
              <p:nvPr/>
            </p:nvSpPr>
            <p:spPr>
              <a:xfrm>
                <a:off x="5864987" y="4982930"/>
                <a:ext cx="453091" cy="45309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Bent Arrow 18">
                <a:extLst>
                  <a:ext uri="{FF2B5EF4-FFF2-40B4-BE49-F238E27FC236}">
                    <a16:creationId xmlns:a16="http://schemas.microsoft.com/office/drawing/2014/main" id="{154156A6-6BE7-4D5A-B799-3F28F2825D86}"/>
                  </a:ext>
                </a:extLst>
              </p:cNvPr>
              <p:cNvSpPr/>
              <p:nvPr/>
            </p:nvSpPr>
            <p:spPr>
              <a:xfrm rot="5400000" flipH="1">
                <a:off x="7480090" y="3397438"/>
                <a:ext cx="888058" cy="3046632"/>
              </a:xfrm>
              <a:prstGeom prst="bentArrow">
                <a:avLst>
                  <a:gd name="adj1" fmla="val 33832"/>
                  <a:gd name="adj2" fmla="val 20334"/>
                  <a:gd name="adj3" fmla="val 731"/>
                  <a:gd name="adj4" fmla="val 6758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" name="그룹 20">
                <a:extLst>
                  <a:ext uri="{FF2B5EF4-FFF2-40B4-BE49-F238E27FC236}">
                    <a16:creationId xmlns:a16="http://schemas.microsoft.com/office/drawing/2014/main" id="{74DC614B-3912-4AB6-93FE-B8A75CF3CAB0}"/>
                  </a:ext>
                </a:extLst>
              </p:cNvPr>
              <p:cNvGrpSpPr/>
              <p:nvPr/>
            </p:nvGrpSpPr>
            <p:grpSpPr>
              <a:xfrm>
                <a:off x="7387342" y="565649"/>
                <a:ext cx="3805266" cy="3914406"/>
                <a:chOff x="7974877" y="892748"/>
                <a:chExt cx="3200146" cy="3291932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804AFDD5-B353-4ED4-A74F-988CB9BA9931}"/>
                    </a:ext>
                  </a:extLst>
                </p:cNvPr>
                <p:cNvGrpSpPr/>
                <p:nvPr/>
              </p:nvGrpSpPr>
              <p:grpSpPr>
                <a:xfrm>
                  <a:off x="7974877" y="892748"/>
                  <a:ext cx="3200146" cy="3291932"/>
                  <a:chOff x="5010421" y="587565"/>
                  <a:chExt cx="2758049" cy="2837155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F43B8096-C303-4D7A-B345-1EEC55FB248A}"/>
                      </a:ext>
                    </a:extLst>
                  </p:cNvPr>
                  <p:cNvGrpSpPr/>
                  <p:nvPr/>
                </p:nvGrpSpPr>
                <p:grpSpPr>
                  <a:xfrm>
                    <a:off x="5580112" y="1131590"/>
                    <a:ext cx="1602534" cy="2293130"/>
                    <a:chOff x="7474389" y="3367517"/>
                    <a:chExt cx="2192670" cy="3137579"/>
                  </a:xfrm>
                </p:grpSpPr>
                <p:sp>
                  <p:nvSpPr>
                    <p:cNvPr id="47" name="Teardrop 30">
                      <a:extLst>
                        <a:ext uri="{FF2B5EF4-FFF2-40B4-BE49-F238E27FC236}">
                          <a16:creationId xmlns:a16="http://schemas.microsoft.com/office/drawing/2014/main" id="{C7E24BEA-045A-494E-8AEC-4DA252E46837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7474389" y="3367517"/>
                      <a:ext cx="2192670" cy="2192671"/>
                    </a:xfrm>
                    <a:custGeom>
                      <a:avLst/>
                      <a:gdLst>
                        <a:gd name="connsiteX0" fmla="*/ 293361 w 2192670"/>
                        <a:gd name="connsiteY0" fmla="*/ 1899310 h 2192671"/>
                        <a:gd name="connsiteX1" fmla="*/ 0 w 2192670"/>
                        <a:gd name="connsiteY1" fmla="*/ 1191074 h 2192671"/>
                        <a:gd name="connsiteX2" fmla="*/ 1001597 w 2192670"/>
                        <a:gd name="connsiteY2" fmla="*/ 189477 h 2192671"/>
                        <a:gd name="connsiteX3" fmla="*/ 1341342 w 2192670"/>
                        <a:gd name="connsiteY3" fmla="*/ 189477 h 2192671"/>
                        <a:gd name="connsiteX4" fmla="*/ 1530818 w 2192670"/>
                        <a:gd name="connsiteY4" fmla="*/ 0 h 2192671"/>
                        <a:gd name="connsiteX5" fmla="*/ 1806586 w 2192670"/>
                        <a:gd name="connsiteY5" fmla="*/ 0 h 2192671"/>
                        <a:gd name="connsiteX6" fmla="*/ 1996062 w 2192670"/>
                        <a:gd name="connsiteY6" fmla="*/ 189477 h 2192671"/>
                        <a:gd name="connsiteX7" fmla="*/ 2003194 w 2192670"/>
                        <a:gd name="connsiteY7" fmla="*/ 189477 h 2192671"/>
                        <a:gd name="connsiteX8" fmla="*/ 2003194 w 2192670"/>
                        <a:gd name="connsiteY8" fmla="*/ 196609 h 2192671"/>
                        <a:gd name="connsiteX9" fmla="*/ 2192670 w 2192670"/>
                        <a:gd name="connsiteY9" fmla="*/ 386085 h 2192671"/>
                        <a:gd name="connsiteX10" fmla="*/ 2192670 w 2192670"/>
                        <a:gd name="connsiteY10" fmla="*/ 661852 h 2192671"/>
                        <a:gd name="connsiteX11" fmla="*/ 2003193 w 2192670"/>
                        <a:gd name="connsiteY11" fmla="*/ 851329 h 2192671"/>
                        <a:gd name="connsiteX12" fmla="*/ 2003194 w 2192670"/>
                        <a:gd name="connsiteY12" fmla="*/ 1191074 h 2192671"/>
                        <a:gd name="connsiteX13" fmla="*/ 1001597 w 2192670"/>
                        <a:gd name="connsiteY13" fmla="*/ 2192671 h 2192671"/>
                        <a:gd name="connsiteX14" fmla="*/ 293361 w 2192670"/>
                        <a:gd name="connsiteY14" fmla="*/ 1899310 h 21926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192670" h="2192671">
                          <a:moveTo>
                            <a:pt x="293361" y="1899310"/>
                          </a:moveTo>
                          <a:cubicBezTo>
                            <a:pt x="112107" y="1718057"/>
                            <a:pt x="0" y="1467657"/>
                            <a:pt x="0" y="1191074"/>
                          </a:cubicBezTo>
                          <a:cubicBezTo>
                            <a:pt x="0" y="637907"/>
                            <a:pt x="448430" y="189477"/>
                            <a:pt x="1001597" y="189477"/>
                          </a:cubicBezTo>
                          <a:lnTo>
                            <a:pt x="1341342" y="189477"/>
                          </a:lnTo>
                          <a:lnTo>
                            <a:pt x="1530818" y="0"/>
                          </a:lnTo>
                          <a:cubicBezTo>
                            <a:pt x="1606970" y="-76151"/>
                            <a:pt x="1730435" y="-76151"/>
                            <a:pt x="1806586" y="0"/>
                          </a:cubicBezTo>
                          <a:lnTo>
                            <a:pt x="1996062" y="189477"/>
                          </a:lnTo>
                          <a:lnTo>
                            <a:pt x="2003194" y="189477"/>
                          </a:lnTo>
                          <a:lnTo>
                            <a:pt x="2003194" y="196609"/>
                          </a:lnTo>
                          <a:lnTo>
                            <a:pt x="2192670" y="386085"/>
                          </a:lnTo>
                          <a:cubicBezTo>
                            <a:pt x="2268822" y="462236"/>
                            <a:pt x="2268822" y="585701"/>
                            <a:pt x="2192670" y="661852"/>
                          </a:cubicBezTo>
                          <a:lnTo>
                            <a:pt x="2003193" y="851329"/>
                          </a:lnTo>
                          <a:cubicBezTo>
                            <a:pt x="2003193" y="964577"/>
                            <a:pt x="2003194" y="1077826"/>
                            <a:pt x="2003194" y="1191074"/>
                          </a:cubicBezTo>
                          <a:cubicBezTo>
                            <a:pt x="2003194" y="1744241"/>
                            <a:pt x="1554764" y="2192671"/>
                            <a:pt x="1001597" y="2192671"/>
                          </a:cubicBezTo>
                          <a:cubicBezTo>
                            <a:pt x="725014" y="2192671"/>
                            <a:pt x="474614" y="2080563"/>
                            <a:pt x="293361" y="1899310"/>
                          </a:cubicBezTo>
                          <a:close/>
                        </a:path>
                      </a:pathLst>
                    </a:custGeom>
                    <a:noFill/>
                    <a:ln w="6985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48" name="Rounded Rectangle 15">
                      <a:extLst>
                        <a:ext uri="{FF2B5EF4-FFF2-40B4-BE49-F238E27FC236}">
                          <a16:creationId xmlns:a16="http://schemas.microsoft.com/office/drawing/2014/main" id="{85E5C3B5-FFAA-4EAB-9090-C0D5295AC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8724" y="5844099"/>
                      <a:ext cx="864000" cy="18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 dirty="0"/>
                    </a:p>
                  </p:txBody>
                </p:sp>
                <p:sp>
                  <p:nvSpPr>
                    <p:cNvPr id="49" name="Rounded Rectangle 16">
                      <a:extLst>
                        <a:ext uri="{FF2B5EF4-FFF2-40B4-BE49-F238E27FC236}">
                          <a16:creationId xmlns:a16="http://schemas.microsoft.com/office/drawing/2014/main" id="{03F743E8-0179-4188-8FA4-DE199511F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4722" y="6084596"/>
                      <a:ext cx="792000" cy="18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50" name="Rounded Rectangle 17">
                      <a:extLst>
                        <a:ext uri="{FF2B5EF4-FFF2-40B4-BE49-F238E27FC236}">
                          <a16:creationId xmlns:a16="http://schemas.microsoft.com/office/drawing/2014/main" id="{F1E14654-284A-4EE3-8DF8-D294A3812C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46721" y="6325096"/>
                      <a:ext cx="648000" cy="18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140AF22D-EA13-4C9E-8954-2461F70C746A}"/>
                      </a:ext>
                    </a:extLst>
                  </p:cNvPr>
                  <p:cNvGrpSpPr/>
                  <p:nvPr/>
                </p:nvGrpSpPr>
                <p:grpSpPr>
                  <a:xfrm>
                    <a:off x="5010421" y="587565"/>
                    <a:ext cx="2758049" cy="1315967"/>
                    <a:chOff x="5010421" y="587565"/>
                    <a:chExt cx="2758049" cy="1315967"/>
                  </a:xfrm>
                </p:grpSpPr>
                <p:sp>
                  <p:nvSpPr>
                    <p:cNvPr id="42" name="Rounded Rectangle 9">
                      <a:extLst>
                        <a:ext uri="{FF2B5EF4-FFF2-40B4-BE49-F238E27FC236}">
                          <a16:creationId xmlns:a16="http://schemas.microsoft.com/office/drawing/2014/main" id="{63D7EF12-0DA4-41CD-B368-EB9554AB90D0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7248823" y="944709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ounded Rectangle 10">
                      <a:extLst>
                        <a:ext uri="{FF2B5EF4-FFF2-40B4-BE49-F238E27FC236}">
                          <a16:creationId xmlns:a16="http://schemas.microsoft.com/office/drawing/2014/main" id="{6A52699F-33A9-4EDA-A66A-45CED861F38F}"/>
                        </a:ext>
                      </a:extLst>
                    </p:cNvPr>
                    <p:cNvSpPr/>
                    <p:nvPr/>
                  </p:nvSpPr>
                  <p:spPr>
                    <a:xfrm rot="18900000" flipH="1">
                      <a:off x="5380477" y="944709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Rounded Rectangle 11">
                      <a:extLst>
                        <a:ext uri="{FF2B5EF4-FFF2-40B4-BE49-F238E27FC236}">
                          <a16:creationId xmlns:a16="http://schemas.microsoft.com/office/drawing/2014/main" id="{B24BE6D2-E29B-4139-8F1D-4FB345EE51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445" y="587565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" name="Rounded Rectangle 12">
                      <a:extLst>
                        <a:ext uri="{FF2B5EF4-FFF2-40B4-BE49-F238E27FC236}">
                          <a16:creationId xmlns:a16="http://schemas.microsoft.com/office/drawing/2014/main" id="{B903BD38-29D3-49A9-B9A9-A692D62A3CA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516470" y="1651531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" name="Rounded Rectangle 13">
                      <a:extLst>
                        <a:ext uri="{FF2B5EF4-FFF2-40B4-BE49-F238E27FC236}">
                          <a16:creationId xmlns:a16="http://schemas.microsoft.com/office/drawing/2014/main" id="{8EA83CA1-3225-48BF-821A-362E3B0916D5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5118421" y="1651532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39" name="Freeform 26">
                  <a:extLst>
                    <a:ext uri="{FF2B5EF4-FFF2-40B4-BE49-F238E27FC236}">
                      <a16:creationId xmlns:a16="http://schemas.microsoft.com/office/drawing/2014/main" id="{FEB2B4DC-17F9-4094-A97E-9062EF3F797F}"/>
                    </a:ext>
                  </a:extLst>
                </p:cNvPr>
                <p:cNvSpPr/>
                <p:nvPr/>
              </p:nvSpPr>
              <p:spPr>
                <a:xfrm>
                  <a:off x="8794065" y="1883246"/>
                  <a:ext cx="1526602" cy="998793"/>
                </a:xfrm>
                <a:custGeom>
                  <a:avLst/>
                  <a:gdLst>
                    <a:gd name="connsiteX0" fmla="*/ 0 w 1016000"/>
                    <a:gd name="connsiteY0" fmla="*/ 457200 h 914400"/>
                    <a:gd name="connsiteX1" fmla="*/ 215900 w 1016000"/>
                    <a:gd name="connsiteY1" fmla="*/ 457200 h 914400"/>
                    <a:gd name="connsiteX2" fmla="*/ 381000 w 1016000"/>
                    <a:gd name="connsiteY2" fmla="*/ 0 h 914400"/>
                    <a:gd name="connsiteX3" fmla="*/ 596900 w 1016000"/>
                    <a:gd name="connsiteY3" fmla="*/ 914400 h 914400"/>
                    <a:gd name="connsiteX4" fmla="*/ 736600 w 1016000"/>
                    <a:gd name="connsiteY4" fmla="*/ 101600 h 914400"/>
                    <a:gd name="connsiteX5" fmla="*/ 774700 w 1016000"/>
                    <a:gd name="connsiteY5" fmla="*/ 533400 h 914400"/>
                    <a:gd name="connsiteX6" fmla="*/ 1016000 w 1016000"/>
                    <a:gd name="connsiteY6" fmla="*/ 533400 h 914400"/>
                    <a:gd name="connsiteX0" fmla="*/ 0 w 1016000"/>
                    <a:gd name="connsiteY0" fmla="*/ 457200 h 914400"/>
                    <a:gd name="connsiteX1" fmla="*/ 215900 w 1016000"/>
                    <a:gd name="connsiteY1" fmla="*/ 457200 h 914400"/>
                    <a:gd name="connsiteX2" fmla="*/ 381000 w 1016000"/>
                    <a:gd name="connsiteY2" fmla="*/ 0 h 914400"/>
                    <a:gd name="connsiteX3" fmla="*/ 596900 w 1016000"/>
                    <a:gd name="connsiteY3" fmla="*/ 914400 h 914400"/>
                    <a:gd name="connsiteX4" fmla="*/ 736600 w 1016000"/>
                    <a:gd name="connsiteY4" fmla="*/ 101600 h 914400"/>
                    <a:gd name="connsiteX5" fmla="*/ 841026 w 1016000"/>
                    <a:gd name="connsiteY5" fmla="*/ 674343 h 914400"/>
                    <a:gd name="connsiteX6" fmla="*/ 1016000 w 1016000"/>
                    <a:gd name="connsiteY6" fmla="*/ 533400 h 914400"/>
                    <a:gd name="connsiteX0" fmla="*/ 0 w 982837"/>
                    <a:gd name="connsiteY0" fmla="*/ 457200 h 914400"/>
                    <a:gd name="connsiteX1" fmla="*/ 215900 w 982837"/>
                    <a:gd name="connsiteY1" fmla="*/ 457200 h 914400"/>
                    <a:gd name="connsiteX2" fmla="*/ 381000 w 982837"/>
                    <a:gd name="connsiteY2" fmla="*/ 0 h 914400"/>
                    <a:gd name="connsiteX3" fmla="*/ 596900 w 982837"/>
                    <a:gd name="connsiteY3" fmla="*/ 914400 h 914400"/>
                    <a:gd name="connsiteX4" fmla="*/ 736600 w 982837"/>
                    <a:gd name="connsiteY4" fmla="*/ 101600 h 914400"/>
                    <a:gd name="connsiteX5" fmla="*/ 841026 w 982837"/>
                    <a:gd name="connsiteY5" fmla="*/ 674343 h 914400"/>
                    <a:gd name="connsiteX6" fmla="*/ 982837 w 982837"/>
                    <a:gd name="connsiteY6" fmla="*/ 400748 h 914400"/>
                    <a:gd name="connsiteX0" fmla="*/ 0 w 982837"/>
                    <a:gd name="connsiteY0" fmla="*/ 457200 h 914400"/>
                    <a:gd name="connsiteX1" fmla="*/ 215900 w 982837"/>
                    <a:gd name="connsiteY1" fmla="*/ 457200 h 914400"/>
                    <a:gd name="connsiteX2" fmla="*/ 381000 w 982837"/>
                    <a:gd name="connsiteY2" fmla="*/ 0 h 914400"/>
                    <a:gd name="connsiteX3" fmla="*/ 596900 w 982837"/>
                    <a:gd name="connsiteY3" fmla="*/ 914400 h 914400"/>
                    <a:gd name="connsiteX4" fmla="*/ 736600 w 982837"/>
                    <a:gd name="connsiteY4" fmla="*/ 101600 h 914400"/>
                    <a:gd name="connsiteX5" fmla="*/ 814536 w 982837"/>
                    <a:gd name="connsiteY5" fmla="*/ 510008 h 914400"/>
                    <a:gd name="connsiteX6" fmla="*/ 841026 w 982837"/>
                    <a:gd name="connsiteY6" fmla="*/ 674343 h 914400"/>
                    <a:gd name="connsiteX7" fmla="*/ 982837 w 982837"/>
                    <a:gd name="connsiteY7" fmla="*/ 400748 h 914400"/>
                    <a:gd name="connsiteX0" fmla="*/ 0 w 982837"/>
                    <a:gd name="connsiteY0" fmla="*/ 457200 h 914400"/>
                    <a:gd name="connsiteX1" fmla="*/ 215900 w 982837"/>
                    <a:gd name="connsiteY1" fmla="*/ 457200 h 914400"/>
                    <a:gd name="connsiteX2" fmla="*/ 381000 w 982837"/>
                    <a:gd name="connsiteY2" fmla="*/ 0 h 914400"/>
                    <a:gd name="connsiteX3" fmla="*/ 596900 w 982837"/>
                    <a:gd name="connsiteY3" fmla="*/ 914400 h 914400"/>
                    <a:gd name="connsiteX4" fmla="*/ 736600 w 982837"/>
                    <a:gd name="connsiteY4" fmla="*/ 101600 h 914400"/>
                    <a:gd name="connsiteX5" fmla="*/ 814536 w 982837"/>
                    <a:gd name="connsiteY5" fmla="*/ 510008 h 914400"/>
                    <a:gd name="connsiteX6" fmla="*/ 981969 w 982837"/>
                    <a:gd name="connsiteY6" fmla="*/ 632890 h 914400"/>
                    <a:gd name="connsiteX7" fmla="*/ 982837 w 982837"/>
                    <a:gd name="connsiteY7" fmla="*/ 400748 h 914400"/>
                    <a:gd name="connsiteX0" fmla="*/ 0 w 982837"/>
                    <a:gd name="connsiteY0" fmla="*/ 457200 h 914400"/>
                    <a:gd name="connsiteX1" fmla="*/ 215900 w 982837"/>
                    <a:gd name="connsiteY1" fmla="*/ 457200 h 914400"/>
                    <a:gd name="connsiteX2" fmla="*/ 381000 w 982837"/>
                    <a:gd name="connsiteY2" fmla="*/ 0 h 914400"/>
                    <a:gd name="connsiteX3" fmla="*/ 596900 w 982837"/>
                    <a:gd name="connsiteY3" fmla="*/ 914400 h 914400"/>
                    <a:gd name="connsiteX4" fmla="*/ 736600 w 982837"/>
                    <a:gd name="connsiteY4" fmla="*/ 101600 h 914400"/>
                    <a:gd name="connsiteX5" fmla="*/ 864281 w 982837"/>
                    <a:gd name="connsiteY5" fmla="*/ 584624 h 914400"/>
                    <a:gd name="connsiteX6" fmla="*/ 981969 w 982837"/>
                    <a:gd name="connsiteY6" fmla="*/ 632890 h 914400"/>
                    <a:gd name="connsiteX7" fmla="*/ 982837 w 982837"/>
                    <a:gd name="connsiteY7" fmla="*/ 400748 h 914400"/>
                    <a:gd name="connsiteX0" fmla="*/ 0 w 1231559"/>
                    <a:gd name="connsiteY0" fmla="*/ 457200 h 914400"/>
                    <a:gd name="connsiteX1" fmla="*/ 215900 w 1231559"/>
                    <a:gd name="connsiteY1" fmla="*/ 457200 h 914400"/>
                    <a:gd name="connsiteX2" fmla="*/ 381000 w 1231559"/>
                    <a:gd name="connsiteY2" fmla="*/ 0 h 914400"/>
                    <a:gd name="connsiteX3" fmla="*/ 596900 w 1231559"/>
                    <a:gd name="connsiteY3" fmla="*/ 914400 h 914400"/>
                    <a:gd name="connsiteX4" fmla="*/ 736600 w 1231559"/>
                    <a:gd name="connsiteY4" fmla="*/ 101600 h 914400"/>
                    <a:gd name="connsiteX5" fmla="*/ 864281 w 1231559"/>
                    <a:gd name="connsiteY5" fmla="*/ 584624 h 914400"/>
                    <a:gd name="connsiteX6" fmla="*/ 981969 w 1231559"/>
                    <a:gd name="connsiteY6" fmla="*/ 632890 h 914400"/>
                    <a:gd name="connsiteX7" fmla="*/ 1231559 w 1231559"/>
                    <a:gd name="connsiteY7" fmla="*/ 467074 h 914400"/>
                    <a:gd name="connsiteX0" fmla="*/ 0 w 1231559"/>
                    <a:gd name="connsiteY0" fmla="*/ 457200 h 914400"/>
                    <a:gd name="connsiteX1" fmla="*/ 215900 w 1231559"/>
                    <a:gd name="connsiteY1" fmla="*/ 457200 h 914400"/>
                    <a:gd name="connsiteX2" fmla="*/ 381000 w 1231559"/>
                    <a:gd name="connsiteY2" fmla="*/ 0 h 914400"/>
                    <a:gd name="connsiteX3" fmla="*/ 596900 w 1231559"/>
                    <a:gd name="connsiteY3" fmla="*/ 914400 h 914400"/>
                    <a:gd name="connsiteX4" fmla="*/ 736600 w 1231559"/>
                    <a:gd name="connsiteY4" fmla="*/ 101600 h 914400"/>
                    <a:gd name="connsiteX5" fmla="*/ 864281 w 1231559"/>
                    <a:gd name="connsiteY5" fmla="*/ 584624 h 914400"/>
                    <a:gd name="connsiteX6" fmla="*/ 948806 w 1231559"/>
                    <a:gd name="connsiteY6" fmla="*/ 259807 h 914400"/>
                    <a:gd name="connsiteX7" fmla="*/ 1231559 w 1231559"/>
                    <a:gd name="connsiteY7" fmla="*/ 467074 h 914400"/>
                    <a:gd name="connsiteX0" fmla="*/ 0 w 1231559"/>
                    <a:gd name="connsiteY0" fmla="*/ 457200 h 914400"/>
                    <a:gd name="connsiteX1" fmla="*/ 215900 w 1231559"/>
                    <a:gd name="connsiteY1" fmla="*/ 457200 h 914400"/>
                    <a:gd name="connsiteX2" fmla="*/ 381000 w 1231559"/>
                    <a:gd name="connsiteY2" fmla="*/ 0 h 914400"/>
                    <a:gd name="connsiteX3" fmla="*/ 596900 w 1231559"/>
                    <a:gd name="connsiteY3" fmla="*/ 914400 h 914400"/>
                    <a:gd name="connsiteX4" fmla="*/ 736600 w 1231559"/>
                    <a:gd name="connsiteY4" fmla="*/ 101600 h 914400"/>
                    <a:gd name="connsiteX5" fmla="*/ 880863 w 1231559"/>
                    <a:gd name="connsiteY5" fmla="*/ 717276 h 914400"/>
                    <a:gd name="connsiteX6" fmla="*/ 948806 w 1231559"/>
                    <a:gd name="connsiteY6" fmla="*/ 259807 h 914400"/>
                    <a:gd name="connsiteX7" fmla="*/ 1231559 w 1231559"/>
                    <a:gd name="connsiteY7" fmla="*/ 467074 h 914400"/>
                    <a:gd name="connsiteX0" fmla="*/ 0 w 1380792"/>
                    <a:gd name="connsiteY0" fmla="*/ 457200 h 914400"/>
                    <a:gd name="connsiteX1" fmla="*/ 215900 w 1380792"/>
                    <a:gd name="connsiteY1" fmla="*/ 457200 h 914400"/>
                    <a:gd name="connsiteX2" fmla="*/ 381000 w 1380792"/>
                    <a:gd name="connsiteY2" fmla="*/ 0 h 914400"/>
                    <a:gd name="connsiteX3" fmla="*/ 596900 w 1380792"/>
                    <a:gd name="connsiteY3" fmla="*/ 914400 h 914400"/>
                    <a:gd name="connsiteX4" fmla="*/ 736600 w 1380792"/>
                    <a:gd name="connsiteY4" fmla="*/ 101600 h 914400"/>
                    <a:gd name="connsiteX5" fmla="*/ 880863 w 1380792"/>
                    <a:gd name="connsiteY5" fmla="*/ 717276 h 914400"/>
                    <a:gd name="connsiteX6" fmla="*/ 948806 w 1380792"/>
                    <a:gd name="connsiteY6" fmla="*/ 259807 h 914400"/>
                    <a:gd name="connsiteX7" fmla="*/ 1380792 w 1380792"/>
                    <a:gd name="connsiteY7" fmla="*/ 409039 h 914400"/>
                    <a:gd name="connsiteX0" fmla="*/ 0 w 1380792"/>
                    <a:gd name="connsiteY0" fmla="*/ 457200 h 914400"/>
                    <a:gd name="connsiteX1" fmla="*/ 215900 w 1380792"/>
                    <a:gd name="connsiteY1" fmla="*/ 457200 h 914400"/>
                    <a:gd name="connsiteX2" fmla="*/ 381000 w 1380792"/>
                    <a:gd name="connsiteY2" fmla="*/ 0 h 914400"/>
                    <a:gd name="connsiteX3" fmla="*/ 596900 w 1380792"/>
                    <a:gd name="connsiteY3" fmla="*/ 914400 h 914400"/>
                    <a:gd name="connsiteX4" fmla="*/ 736600 w 1380792"/>
                    <a:gd name="connsiteY4" fmla="*/ 101600 h 914400"/>
                    <a:gd name="connsiteX5" fmla="*/ 880863 w 1380792"/>
                    <a:gd name="connsiteY5" fmla="*/ 717276 h 914400"/>
                    <a:gd name="connsiteX6" fmla="*/ 932225 w 1380792"/>
                    <a:gd name="connsiteY6" fmla="*/ 409040 h 914400"/>
                    <a:gd name="connsiteX7" fmla="*/ 1380792 w 1380792"/>
                    <a:gd name="connsiteY7" fmla="*/ 409039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384167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384167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384167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417330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417330 h 914400"/>
                    <a:gd name="connsiteX0" fmla="*/ 0 w 1202223"/>
                    <a:gd name="connsiteY0" fmla="*/ 457200 h 914400"/>
                    <a:gd name="connsiteX1" fmla="*/ 215900 w 1202223"/>
                    <a:gd name="connsiteY1" fmla="*/ 457200 h 914400"/>
                    <a:gd name="connsiteX2" fmla="*/ 381000 w 1202223"/>
                    <a:gd name="connsiteY2" fmla="*/ 0 h 914400"/>
                    <a:gd name="connsiteX3" fmla="*/ 596900 w 1202223"/>
                    <a:gd name="connsiteY3" fmla="*/ 914400 h 914400"/>
                    <a:gd name="connsiteX4" fmla="*/ 736600 w 1202223"/>
                    <a:gd name="connsiteY4" fmla="*/ 101600 h 914400"/>
                    <a:gd name="connsiteX5" fmla="*/ 880863 w 1202223"/>
                    <a:gd name="connsiteY5" fmla="*/ 717276 h 914400"/>
                    <a:gd name="connsiteX6" fmla="*/ 932225 w 1202223"/>
                    <a:gd name="connsiteY6" fmla="*/ 409040 h 914400"/>
                    <a:gd name="connsiteX7" fmla="*/ 1202223 w 1202223"/>
                    <a:gd name="connsiteY7" fmla="*/ 405850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413503 h 914400"/>
                    <a:gd name="connsiteX0" fmla="*/ 0 w 1202223"/>
                    <a:gd name="connsiteY0" fmla="*/ 457200 h 914400"/>
                    <a:gd name="connsiteX1" fmla="*/ 215900 w 1202223"/>
                    <a:gd name="connsiteY1" fmla="*/ 457200 h 914400"/>
                    <a:gd name="connsiteX2" fmla="*/ 381000 w 1202223"/>
                    <a:gd name="connsiteY2" fmla="*/ 0 h 914400"/>
                    <a:gd name="connsiteX3" fmla="*/ 596900 w 1202223"/>
                    <a:gd name="connsiteY3" fmla="*/ 914400 h 914400"/>
                    <a:gd name="connsiteX4" fmla="*/ 736600 w 1202223"/>
                    <a:gd name="connsiteY4" fmla="*/ 101600 h 914400"/>
                    <a:gd name="connsiteX5" fmla="*/ 880863 w 1202223"/>
                    <a:gd name="connsiteY5" fmla="*/ 717276 h 914400"/>
                    <a:gd name="connsiteX6" fmla="*/ 932225 w 1202223"/>
                    <a:gd name="connsiteY6" fmla="*/ 409040 h 914400"/>
                    <a:gd name="connsiteX7" fmla="*/ 1202223 w 1202223"/>
                    <a:gd name="connsiteY7" fmla="*/ 402023 h 914400"/>
                    <a:gd name="connsiteX0" fmla="*/ 0 w 1202266"/>
                    <a:gd name="connsiteY0" fmla="*/ 457200 h 914400"/>
                    <a:gd name="connsiteX1" fmla="*/ 215900 w 1202266"/>
                    <a:gd name="connsiteY1" fmla="*/ 457200 h 914400"/>
                    <a:gd name="connsiteX2" fmla="*/ 381000 w 1202266"/>
                    <a:gd name="connsiteY2" fmla="*/ 0 h 914400"/>
                    <a:gd name="connsiteX3" fmla="*/ 596900 w 1202266"/>
                    <a:gd name="connsiteY3" fmla="*/ 914400 h 914400"/>
                    <a:gd name="connsiteX4" fmla="*/ 736600 w 1202266"/>
                    <a:gd name="connsiteY4" fmla="*/ 101600 h 914400"/>
                    <a:gd name="connsiteX5" fmla="*/ 880863 w 1202266"/>
                    <a:gd name="connsiteY5" fmla="*/ 717276 h 914400"/>
                    <a:gd name="connsiteX6" fmla="*/ 932225 w 1202266"/>
                    <a:gd name="connsiteY6" fmla="*/ 409040 h 914400"/>
                    <a:gd name="connsiteX7" fmla="*/ 1202223 w 1202266"/>
                    <a:gd name="connsiteY7" fmla="*/ 402023 h 914400"/>
                    <a:gd name="connsiteX0" fmla="*/ 0 w 1202266"/>
                    <a:gd name="connsiteY0" fmla="*/ 457200 h 914400"/>
                    <a:gd name="connsiteX1" fmla="*/ 215900 w 1202266"/>
                    <a:gd name="connsiteY1" fmla="*/ 457200 h 914400"/>
                    <a:gd name="connsiteX2" fmla="*/ 381000 w 1202266"/>
                    <a:gd name="connsiteY2" fmla="*/ 0 h 914400"/>
                    <a:gd name="connsiteX3" fmla="*/ 596900 w 1202266"/>
                    <a:gd name="connsiteY3" fmla="*/ 914400 h 914400"/>
                    <a:gd name="connsiteX4" fmla="*/ 736600 w 1202266"/>
                    <a:gd name="connsiteY4" fmla="*/ 101600 h 914400"/>
                    <a:gd name="connsiteX5" fmla="*/ 880863 w 1202266"/>
                    <a:gd name="connsiteY5" fmla="*/ 717276 h 914400"/>
                    <a:gd name="connsiteX6" fmla="*/ 932225 w 1202266"/>
                    <a:gd name="connsiteY6" fmla="*/ 409040 h 914400"/>
                    <a:gd name="connsiteX7" fmla="*/ 1202223 w 1202266"/>
                    <a:gd name="connsiteY7" fmla="*/ 417329 h 914400"/>
                    <a:gd name="connsiteX0" fmla="*/ 0 w 1133408"/>
                    <a:gd name="connsiteY0" fmla="*/ 457200 h 914400"/>
                    <a:gd name="connsiteX1" fmla="*/ 215900 w 1133408"/>
                    <a:gd name="connsiteY1" fmla="*/ 457200 h 914400"/>
                    <a:gd name="connsiteX2" fmla="*/ 381000 w 1133408"/>
                    <a:gd name="connsiteY2" fmla="*/ 0 h 914400"/>
                    <a:gd name="connsiteX3" fmla="*/ 596900 w 1133408"/>
                    <a:gd name="connsiteY3" fmla="*/ 914400 h 914400"/>
                    <a:gd name="connsiteX4" fmla="*/ 736600 w 1133408"/>
                    <a:gd name="connsiteY4" fmla="*/ 101600 h 914400"/>
                    <a:gd name="connsiteX5" fmla="*/ 880863 w 1133408"/>
                    <a:gd name="connsiteY5" fmla="*/ 717276 h 914400"/>
                    <a:gd name="connsiteX6" fmla="*/ 932225 w 1133408"/>
                    <a:gd name="connsiteY6" fmla="*/ 409040 h 914400"/>
                    <a:gd name="connsiteX7" fmla="*/ 1133346 w 1133408"/>
                    <a:gd name="connsiteY7" fmla="*/ 413503 h 914400"/>
                    <a:gd name="connsiteX0" fmla="*/ 0 w 1133408"/>
                    <a:gd name="connsiteY0" fmla="*/ 457200 h 914400"/>
                    <a:gd name="connsiteX1" fmla="*/ 215900 w 1133408"/>
                    <a:gd name="connsiteY1" fmla="*/ 457200 h 914400"/>
                    <a:gd name="connsiteX2" fmla="*/ 381000 w 1133408"/>
                    <a:gd name="connsiteY2" fmla="*/ 0 h 914400"/>
                    <a:gd name="connsiteX3" fmla="*/ 596900 w 1133408"/>
                    <a:gd name="connsiteY3" fmla="*/ 914400 h 914400"/>
                    <a:gd name="connsiteX4" fmla="*/ 736600 w 1133408"/>
                    <a:gd name="connsiteY4" fmla="*/ 101600 h 914400"/>
                    <a:gd name="connsiteX5" fmla="*/ 880863 w 1133408"/>
                    <a:gd name="connsiteY5" fmla="*/ 717276 h 914400"/>
                    <a:gd name="connsiteX6" fmla="*/ 932225 w 1133408"/>
                    <a:gd name="connsiteY6" fmla="*/ 409040 h 914400"/>
                    <a:gd name="connsiteX7" fmla="*/ 1133346 w 1133408"/>
                    <a:gd name="connsiteY7" fmla="*/ 402024 h 914400"/>
                    <a:gd name="connsiteX0" fmla="*/ 0 w 1079873"/>
                    <a:gd name="connsiteY0" fmla="*/ 457200 h 914400"/>
                    <a:gd name="connsiteX1" fmla="*/ 215900 w 1079873"/>
                    <a:gd name="connsiteY1" fmla="*/ 457200 h 914400"/>
                    <a:gd name="connsiteX2" fmla="*/ 381000 w 1079873"/>
                    <a:gd name="connsiteY2" fmla="*/ 0 h 914400"/>
                    <a:gd name="connsiteX3" fmla="*/ 596900 w 1079873"/>
                    <a:gd name="connsiteY3" fmla="*/ 914400 h 914400"/>
                    <a:gd name="connsiteX4" fmla="*/ 736600 w 1079873"/>
                    <a:gd name="connsiteY4" fmla="*/ 101600 h 914400"/>
                    <a:gd name="connsiteX5" fmla="*/ 880863 w 1079873"/>
                    <a:gd name="connsiteY5" fmla="*/ 717276 h 914400"/>
                    <a:gd name="connsiteX6" fmla="*/ 932225 w 1079873"/>
                    <a:gd name="connsiteY6" fmla="*/ 409040 h 914400"/>
                    <a:gd name="connsiteX7" fmla="*/ 1079775 w 1079873"/>
                    <a:gd name="connsiteY7" fmla="*/ 409677 h 914400"/>
                    <a:gd name="connsiteX0" fmla="*/ 0 w 1125759"/>
                    <a:gd name="connsiteY0" fmla="*/ 457200 h 914400"/>
                    <a:gd name="connsiteX1" fmla="*/ 215900 w 1125759"/>
                    <a:gd name="connsiteY1" fmla="*/ 457200 h 914400"/>
                    <a:gd name="connsiteX2" fmla="*/ 381000 w 1125759"/>
                    <a:gd name="connsiteY2" fmla="*/ 0 h 914400"/>
                    <a:gd name="connsiteX3" fmla="*/ 596900 w 1125759"/>
                    <a:gd name="connsiteY3" fmla="*/ 914400 h 914400"/>
                    <a:gd name="connsiteX4" fmla="*/ 736600 w 1125759"/>
                    <a:gd name="connsiteY4" fmla="*/ 101600 h 914400"/>
                    <a:gd name="connsiteX5" fmla="*/ 880863 w 1125759"/>
                    <a:gd name="connsiteY5" fmla="*/ 717276 h 914400"/>
                    <a:gd name="connsiteX6" fmla="*/ 932225 w 1125759"/>
                    <a:gd name="connsiteY6" fmla="*/ 409040 h 914400"/>
                    <a:gd name="connsiteX7" fmla="*/ 1125693 w 1125759"/>
                    <a:gd name="connsiteY7" fmla="*/ 409677 h 914400"/>
                    <a:gd name="connsiteX0" fmla="*/ 0 w 1125693"/>
                    <a:gd name="connsiteY0" fmla="*/ 457200 h 914400"/>
                    <a:gd name="connsiteX1" fmla="*/ 215900 w 1125693"/>
                    <a:gd name="connsiteY1" fmla="*/ 457200 h 914400"/>
                    <a:gd name="connsiteX2" fmla="*/ 381000 w 1125693"/>
                    <a:gd name="connsiteY2" fmla="*/ 0 h 914400"/>
                    <a:gd name="connsiteX3" fmla="*/ 596900 w 1125693"/>
                    <a:gd name="connsiteY3" fmla="*/ 914400 h 914400"/>
                    <a:gd name="connsiteX4" fmla="*/ 736600 w 1125693"/>
                    <a:gd name="connsiteY4" fmla="*/ 101600 h 914400"/>
                    <a:gd name="connsiteX5" fmla="*/ 880863 w 1125693"/>
                    <a:gd name="connsiteY5" fmla="*/ 717276 h 914400"/>
                    <a:gd name="connsiteX6" fmla="*/ 932225 w 1125693"/>
                    <a:gd name="connsiteY6" fmla="*/ 409040 h 914400"/>
                    <a:gd name="connsiteX7" fmla="*/ 1125693 w 1125693"/>
                    <a:gd name="connsiteY7" fmla="*/ 409677 h 914400"/>
                    <a:gd name="connsiteX0" fmla="*/ 0 w 1125693"/>
                    <a:gd name="connsiteY0" fmla="*/ 457200 h 914400"/>
                    <a:gd name="connsiteX1" fmla="*/ 215900 w 1125693"/>
                    <a:gd name="connsiteY1" fmla="*/ 457200 h 914400"/>
                    <a:gd name="connsiteX2" fmla="*/ 381000 w 1125693"/>
                    <a:gd name="connsiteY2" fmla="*/ 0 h 914400"/>
                    <a:gd name="connsiteX3" fmla="*/ 547155 w 1125693"/>
                    <a:gd name="connsiteY3" fmla="*/ 914400 h 914400"/>
                    <a:gd name="connsiteX4" fmla="*/ 736600 w 1125693"/>
                    <a:gd name="connsiteY4" fmla="*/ 101600 h 914400"/>
                    <a:gd name="connsiteX5" fmla="*/ 880863 w 1125693"/>
                    <a:gd name="connsiteY5" fmla="*/ 717276 h 914400"/>
                    <a:gd name="connsiteX6" fmla="*/ 932225 w 1125693"/>
                    <a:gd name="connsiteY6" fmla="*/ 409040 h 914400"/>
                    <a:gd name="connsiteX7" fmla="*/ 1125693 w 1125693"/>
                    <a:gd name="connsiteY7" fmla="*/ 409677 h 914400"/>
                    <a:gd name="connsiteX0" fmla="*/ 0 w 1125693"/>
                    <a:gd name="connsiteY0" fmla="*/ 457200 h 914400"/>
                    <a:gd name="connsiteX1" fmla="*/ 215900 w 1125693"/>
                    <a:gd name="connsiteY1" fmla="*/ 457200 h 914400"/>
                    <a:gd name="connsiteX2" fmla="*/ 381000 w 1125693"/>
                    <a:gd name="connsiteY2" fmla="*/ 0 h 914400"/>
                    <a:gd name="connsiteX3" fmla="*/ 547155 w 1125693"/>
                    <a:gd name="connsiteY3" fmla="*/ 914400 h 914400"/>
                    <a:gd name="connsiteX4" fmla="*/ 797824 w 1125693"/>
                    <a:gd name="connsiteY4" fmla="*/ 105426 h 914400"/>
                    <a:gd name="connsiteX5" fmla="*/ 880863 w 1125693"/>
                    <a:gd name="connsiteY5" fmla="*/ 717276 h 914400"/>
                    <a:gd name="connsiteX6" fmla="*/ 932225 w 1125693"/>
                    <a:gd name="connsiteY6" fmla="*/ 409040 h 914400"/>
                    <a:gd name="connsiteX7" fmla="*/ 1125693 w 1125693"/>
                    <a:gd name="connsiteY7" fmla="*/ 409677 h 914400"/>
                    <a:gd name="connsiteX0" fmla="*/ 0 w 1125693"/>
                    <a:gd name="connsiteY0" fmla="*/ 457200 h 914400"/>
                    <a:gd name="connsiteX1" fmla="*/ 215900 w 1125693"/>
                    <a:gd name="connsiteY1" fmla="*/ 457200 h 914400"/>
                    <a:gd name="connsiteX2" fmla="*/ 381000 w 1125693"/>
                    <a:gd name="connsiteY2" fmla="*/ 0 h 914400"/>
                    <a:gd name="connsiteX3" fmla="*/ 547155 w 1125693"/>
                    <a:gd name="connsiteY3" fmla="*/ 914400 h 914400"/>
                    <a:gd name="connsiteX4" fmla="*/ 797824 w 1125693"/>
                    <a:gd name="connsiteY4" fmla="*/ 105426 h 914400"/>
                    <a:gd name="connsiteX5" fmla="*/ 796681 w 1125693"/>
                    <a:gd name="connsiteY5" fmla="*/ 740235 h 914400"/>
                    <a:gd name="connsiteX6" fmla="*/ 932225 w 1125693"/>
                    <a:gd name="connsiteY6" fmla="*/ 409040 h 914400"/>
                    <a:gd name="connsiteX7" fmla="*/ 1125693 w 1125693"/>
                    <a:gd name="connsiteY7" fmla="*/ 409677 h 914400"/>
                    <a:gd name="connsiteX0" fmla="*/ 0 w 1267273"/>
                    <a:gd name="connsiteY0" fmla="*/ 457200 h 914400"/>
                    <a:gd name="connsiteX1" fmla="*/ 215900 w 1267273"/>
                    <a:gd name="connsiteY1" fmla="*/ 457200 h 914400"/>
                    <a:gd name="connsiteX2" fmla="*/ 381000 w 1267273"/>
                    <a:gd name="connsiteY2" fmla="*/ 0 h 914400"/>
                    <a:gd name="connsiteX3" fmla="*/ 547155 w 1267273"/>
                    <a:gd name="connsiteY3" fmla="*/ 914400 h 914400"/>
                    <a:gd name="connsiteX4" fmla="*/ 797824 w 1267273"/>
                    <a:gd name="connsiteY4" fmla="*/ 105426 h 914400"/>
                    <a:gd name="connsiteX5" fmla="*/ 796681 w 1267273"/>
                    <a:gd name="connsiteY5" fmla="*/ 740235 h 914400"/>
                    <a:gd name="connsiteX6" fmla="*/ 932225 w 1267273"/>
                    <a:gd name="connsiteY6" fmla="*/ 409040 h 914400"/>
                    <a:gd name="connsiteX7" fmla="*/ 1267273 w 1267273"/>
                    <a:gd name="connsiteY7" fmla="*/ 405851 h 914400"/>
                    <a:gd name="connsiteX0" fmla="*/ 0 w 1267273"/>
                    <a:gd name="connsiteY0" fmla="*/ 457200 h 914400"/>
                    <a:gd name="connsiteX1" fmla="*/ 215900 w 1267273"/>
                    <a:gd name="connsiteY1" fmla="*/ 457200 h 914400"/>
                    <a:gd name="connsiteX2" fmla="*/ 381000 w 1267273"/>
                    <a:gd name="connsiteY2" fmla="*/ 0 h 914400"/>
                    <a:gd name="connsiteX3" fmla="*/ 547155 w 1267273"/>
                    <a:gd name="connsiteY3" fmla="*/ 914400 h 914400"/>
                    <a:gd name="connsiteX4" fmla="*/ 797824 w 1267273"/>
                    <a:gd name="connsiteY4" fmla="*/ 105426 h 914400"/>
                    <a:gd name="connsiteX5" fmla="*/ 796681 w 1267273"/>
                    <a:gd name="connsiteY5" fmla="*/ 740235 h 914400"/>
                    <a:gd name="connsiteX6" fmla="*/ 932225 w 1267273"/>
                    <a:gd name="connsiteY6" fmla="*/ 409040 h 914400"/>
                    <a:gd name="connsiteX7" fmla="*/ 1267273 w 1267273"/>
                    <a:gd name="connsiteY7" fmla="*/ 405851 h 914400"/>
                    <a:gd name="connsiteX0" fmla="*/ 0 w 1267273"/>
                    <a:gd name="connsiteY0" fmla="*/ 457200 h 914400"/>
                    <a:gd name="connsiteX1" fmla="*/ 215900 w 1267273"/>
                    <a:gd name="connsiteY1" fmla="*/ 457200 h 914400"/>
                    <a:gd name="connsiteX2" fmla="*/ 381000 w 1267273"/>
                    <a:gd name="connsiteY2" fmla="*/ 0 h 914400"/>
                    <a:gd name="connsiteX3" fmla="*/ 547155 w 1267273"/>
                    <a:gd name="connsiteY3" fmla="*/ 914400 h 914400"/>
                    <a:gd name="connsiteX4" fmla="*/ 797824 w 1267273"/>
                    <a:gd name="connsiteY4" fmla="*/ 105426 h 914400"/>
                    <a:gd name="connsiteX5" fmla="*/ 796681 w 1267273"/>
                    <a:gd name="connsiteY5" fmla="*/ 740235 h 914400"/>
                    <a:gd name="connsiteX6" fmla="*/ 932225 w 1267273"/>
                    <a:gd name="connsiteY6" fmla="*/ 409040 h 914400"/>
                    <a:gd name="connsiteX7" fmla="*/ 1267273 w 1267273"/>
                    <a:gd name="connsiteY7" fmla="*/ 405851 h 914400"/>
                    <a:gd name="connsiteX0" fmla="*/ 0 w 1339977"/>
                    <a:gd name="connsiteY0" fmla="*/ 453374 h 914400"/>
                    <a:gd name="connsiteX1" fmla="*/ 288604 w 1339977"/>
                    <a:gd name="connsiteY1" fmla="*/ 457200 h 914400"/>
                    <a:gd name="connsiteX2" fmla="*/ 453704 w 1339977"/>
                    <a:gd name="connsiteY2" fmla="*/ 0 h 914400"/>
                    <a:gd name="connsiteX3" fmla="*/ 619859 w 1339977"/>
                    <a:gd name="connsiteY3" fmla="*/ 914400 h 914400"/>
                    <a:gd name="connsiteX4" fmla="*/ 870528 w 1339977"/>
                    <a:gd name="connsiteY4" fmla="*/ 105426 h 914400"/>
                    <a:gd name="connsiteX5" fmla="*/ 869385 w 1339977"/>
                    <a:gd name="connsiteY5" fmla="*/ 740235 h 914400"/>
                    <a:gd name="connsiteX6" fmla="*/ 1004929 w 1339977"/>
                    <a:gd name="connsiteY6" fmla="*/ 409040 h 914400"/>
                    <a:gd name="connsiteX7" fmla="*/ 1339977 w 1339977"/>
                    <a:gd name="connsiteY7" fmla="*/ 405851 h 914400"/>
                    <a:gd name="connsiteX0" fmla="*/ 0 w 1343804"/>
                    <a:gd name="connsiteY0" fmla="*/ 461027 h 914400"/>
                    <a:gd name="connsiteX1" fmla="*/ 292431 w 1343804"/>
                    <a:gd name="connsiteY1" fmla="*/ 457200 h 914400"/>
                    <a:gd name="connsiteX2" fmla="*/ 457531 w 1343804"/>
                    <a:gd name="connsiteY2" fmla="*/ 0 h 914400"/>
                    <a:gd name="connsiteX3" fmla="*/ 623686 w 1343804"/>
                    <a:gd name="connsiteY3" fmla="*/ 914400 h 914400"/>
                    <a:gd name="connsiteX4" fmla="*/ 874355 w 1343804"/>
                    <a:gd name="connsiteY4" fmla="*/ 105426 h 914400"/>
                    <a:gd name="connsiteX5" fmla="*/ 873212 w 1343804"/>
                    <a:gd name="connsiteY5" fmla="*/ 740235 h 914400"/>
                    <a:gd name="connsiteX6" fmla="*/ 1008756 w 1343804"/>
                    <a:gd name="connsiteY6" fmla="*/ 409040 h 914400"/>
                    <a:gd name="connsiteX7" fmla="*/ 1343804 w 1343804"/>
                    <a:gd name="connsiteY7" fmla="*/ 405851 h 914400"/>
                    <a:gd name="connsiteX0" fmla="*/ 0 w 1347630"/>
                    <a:gd name="connsiteY0" fmla="*/ 453374 h 914400"/>
                    <a:gd name="connsiteX1" fmla="*/ 296257 w 1347630"/>
                    <a:gd name="connsiteY1" fmla="*/ 457200 h 914400"/>
                    <a:gd name="connsiteX2" fmla="*/ 461357 w 1347630"/>
                    <a:gd name="connsiteY2" fmla="*/ 0 h 914400"/>
                    <a:gd name="connsiteX3" fmla="*/ 627512 w 1347630"/>
                    <a:gd name="connsiteY3" fmla="*/ 914400 h 914400"/>
                    <a:gd name="connsiteX4" fmla="*/ 878181 w 1347630"/>
                    <a:gd name="connsiteY4" fmla="*/ 105426 h 914400"/>
                    <a:gd name="connsiteX5" fmla="*/ 877038 w 1347630"/>
                    <a:gd name="connsiteY5" fmla="*/ 740235 h 914400"/>
                    <a:gd name="connsiteX6" fmla="*/ 1012582 w 1347630"/>
                    <a:gd name="connsiteY6" fmla="*/ 409040 h 914400"/>
                    <a:gd name="connsiteX7" fmla="*/ 1347630 w 1347630"/>
                    <a:gd name="connsiteY7" fmla="*/ 405851 h 914400"/>
                    <a:gd name="connsiteX0" fmla="*/ 0 w 1347630"/>
                    <a:gd name="connsiteY0" fmla="*/ 347948 h 808974"/>
                    <a:gd name="connsiteX1" fmla="*/ 296257 w 1347630"/>
                    <a:gd name="connsiteY1" fmla="*/ 351774 h 808974"/>
                    <a:gd name="connsiteX2" fmla="*/ 399176 w 1347630"/>
                    <a:gd name="connsiteY2" fmla="*/ 93552 h 808974"/>
                    <a:gd name="connsiteX3" fmla="*/ 627512 w 1347630"/>
                    <a:gd name="connsiteY3" fmla="*/ 808974 h 808974"/>
                    <a:gd name="connsiteX4" fmla="*/ 878181 w 1347630"/>
                    <a:gd name="connsiteY4" fmla="*/ 0 h 808974"/>
                    <a:gd name="connsiteX5" fmla="*/ 877038 w 1347630"/>
                    <a:gd name="connsiteY5" fmla="*/ 634809 h 808974"/>
                    <a:gd name="connsiteX6" fmla="*/ 1012582 w 1347630"/>
                    <a:gd name="connsiteY6" fmla="*/ 303614 h 808974"/>
                    <a:gd name="connsiteX7" fmla="*/ 1347630 w 1347630"/>
                    <a:gd name="connsiteY7" fmla="*/ 300425 h 808974"/>
                    <a:gd name="connsiteX0" fmla="*/ 0 w 1347630"/>
                    <a:gd name="connsiteY0" fmla="*/ 347948 h 680468"/>
                    <a:gd name="connsiteX1" fmla="*/ 296257 w 1347630"/>
                    <a:gd name="connsiteY1" fmla="*/ 351774 h 680468"/>
                    <a:gd name="connsiteX2" fmla="*/ 399176 w 1347630"/>
                    <a:gd name="connsiteY2" fmla="*/ 93552 h 680468"/>
                    <a:gd name="connsiteX3" fmla="*/ 577767 w 1347630"/>
                    <a:gd name="connsiteY3" fmla="*/ 680468 h 680468"/>
                    <a:gd name="connsiteX4" fmla="*/ 878181 w 1347630"/>
                    <a:gd name="connsiteY4" fmla="*/ 0 h 680468"/>
                    <a:gd name="connsiteX5" fmla="*/ 877038 w 1347630"/>
                    <a:gd name="connsiteY5" fmla="*/ 634809 h 680468"/>
                    <a:gd name="connsiteX6" fmla="*/ 1012582 w 1347630"/>
                    <a:gd name="connsiteY6" fmla="*/ 303614 h 680468"/>
                    <a:gd name="connsiteX7" fmla="*/ 1347630 w 1347630"/>
                    <a:gd name="connsiteY7" fmla="*/ 300425 h 680468"/>
                    <a:gd name="connsiteX0" fmla="*/ 0 w 1347630"/>
                    <a:gd name="connsiteY0" fmla="*/ 447437 h 779957"/>
                    <a:gd name="connsiteX1" fmla="*/ 296257 w 1347630"/>
                    <a:gd name="connsiteY1" fmla="*/ 451263 h 779957"/>
                    <a:gd name="connsiteX2" fmla="*/ 399176 w 1347630"/>
                    <a:gd name="connsiteY2" fmla="*/ 193041 h 779957"/>
                    <a:gd name="connsiteX3" fmla="*/ 577767 w 1347630"/>
                    <a:gd name="connsiteY3" fmla="*/ 779957 h 779957"/>
                    <a:gd name="connsiteX4" fmla="*/ 774547 w 1347630"/>
                    <a:gd name="connsiteY4" fmla="*/ 0 h 779957"/>
                    <a:gd name="connsiteX5" fmla="*/ 877038 w 1347630"/>
                    <a:gd name="connsiteY5" fmla="*/ 734298 h 779957"/>
                    <a:gd name="connsiteX6" fmla="*/ 1012582 w 1347630"/>
                    <a:gd name="connsiteY6" fmla="*/ 403103 h 779957"/>
                    <a:gd name="connsiteX7" fmla="*/ 1347630 w 1347630"/>
                    <a:gd name="connsiteY7" fmla="*/ 399914 h 779957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12582 w 1347630"/>
                    <a:gd name="connsiteY6" fmla="*/ 403103 h 966439"/>
                    <a:gd name="connsiteX7" fmla="*/ 1347630 w 1347630"/>
                    <a:gd name="connsiteY7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12582 w 1347630"/>
                    <a:gd name="connsiteY6" fmla="*/ 403103 h 966439"/>
                    <a:gd name="connsiteX7" fmla="*/ 1105802 w 1347630"/>
                    <a:gd name="connsiteY7" fmla="*/ 400437 h 966439"/>
                    <a:gd name="connsiteX8" fmla="*/ 1347630 w 1347630"/>
                    <a:gd name="connsiteY8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37454 w 1347630"/>
                    <a:gd name="connsiteY6" fmla="*/ 191689 h 966439"/>
                    <a:gd name="connsiteX7" fmla="*/ 1105802 w 1347630"/>
                    <a:gd name="connsiteY7" fmla="*/ 400437 h 966439"/>
                    <a:gd name="connsiteX8" fmla="*/ 1347630 w 1347630"/>
                    <a:gd name="connsiteY8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78907 w 1347630"/>
                    <a:gd name="connsiteY6" fmla="*/ 191689 h 966439"/>
                    <a:gd name="connsiteX7" fmla="*/ 1105802 w 1347630"/>
                    <a:gd name="connsiteY7" fmla="*/ 400437 h 966439"/>
                    <a:gd name="connsiteX8" fmla="*/ 1347630 w 1347630"/>
                    <a:gd name="connsiteY8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78907 w 1347630"/>
                    <a:gd name="connsiteY6" fmla="*/ 191689 h 966439"/>
                    <a:gd name="connsiteX7" fmla="*/ 1105802 w 1347630"/>
                    <a:gd name="connsiteY7" fmla="*/ 400437 h 966439"/>
                    <a:gd name="connsiteX8" fmla="*/ 1172128 w 1347630"/>
                    <a:gd name="connsiteY8" fmla="*/ 396291 h 966439"/>
                    <a:gd name="connsiteX9" fmla="*/ 1347630 w 1347630"/>
                    <a:gd name="connsiteY9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78907 w 1347630"/>
                    <a:gd name="connsiteY6" fmla="*/ 191689 h 966439"/>
                    <a:gd name="connsiteX7" fmla="*/ 1126529 w 1347630"/>
                    <a:gd name="connsiteY7" fmla="*/ 669886 h 966439"/>
                    <a:gd name="connsiteX8" fmla="*/ 1172128 w 1347630"/>
                    <a:gd name="connsiteY8" fmla="*/ 396291 h 966439"/>
                    <a:gd name="connsiteX9" fmla="*/ 1347630 w 1347630"/>
                    <a:gd name="connsiteY9" fmla="*/ 399914 h 966439"/>
                    <a:gd name="connsiteX0" fmla="*/ 0 w 1459555"/>
                    <a:gd name="connsiteY0" fmla="*/ 447437 h 966439"/>
                    <a:gd name="connsiteX1" fmla="*/ 296257 w 1459555"/>
                    <a:gd name="connsiteY1" fmla="*/ 451263 h 966439"/>
                    <a:gd name="connsiteX2" fmla="*/ 399176 w 1459555"/>
                    <a:gd name="connsiteY2" fmla="*/ 193041 h 966439"/>
                    <a:gd name="connsiteX3" fmla="*/ 577767 w 1459555"/>
                    <a:gd name="connsiteY3" fmla="*/ 779957 h 966439"/>
                    <a:gd name="connsiteX4" fmla="*/ 774547 w 1459555"/>
                    <a:gd name="connsiteY4" fmla="*/ 0 h 966439"/>
                    <a:gd name="connsiteX5" fmla="*/ 914347 w 1459555"/>
                    <a:gd name="connsiteY5" fmla="*/ 966439 h 966439"/>
                    <a:gd name="connsiteX6" fmla="*/ 1078907 w 1459555"/>
                    <a:gd name="connsiteY6" fmla="*/ 191689 h 966439"/>
                    <a:gd name="connsiteX7" fmla="*/ 1126529 w 1459555"/>
                    <a:gd name="connsiteY7" fmla="*/ 669886 h 966439"/>
                    <a:gd name="connsiteX8" fmla="*/ 1172128 w 1459555"/>
                    <a:gd name="connsiteY8" fmla="*/ 396291 h 966439"/>
                    <a:gd name="connsiteX9" fmla="*/ 1459555 w 1459555"/>
                    <a:gd name="connsiteY9" fmla="*/ 395769 h 966439"/>
                    <a:gd name="connsiteX0" fmla="*/ 0 w 1459555"/>
                    <a:gd name="connsiteY0" fmla="*/ 447437 h 966439"/>
                    <a:gd name="connsiteX1" fmla="*/ 296257 w 1459555"/>
                    <a:gd name="connsiteY1" fmla="*/ 451263 h 966439"/>
                    <a:gd name="connsiteX2" fmla="*/ 399176 w 1459555"/>
                    <a:gd name="connsiteY2" fmla="*/ 193041 h 966439"/>
                    <a:gd name="connsiteX3" fmla="*/ 577767 w 1459555"/>
                    <a:gd name="connsiteY3" fmla="*/ 779957 h 966439"/>
                    <a:gd name="connsiteX4" fmla="*/ 728948 w 1459555"/>
                    <a:gd name="connsiteY4" fmla="*/ 0 h 966439"/>
                    <a:gd name="connsiteX5" fmla="*/ 914347 w 1459555"/>
                    <a:gd name="connsiteY5" fmla="*/ 966439 h 966439"/>
                    <a:gd name="connsiteX6" fmla="*/ 1078907 w 1459555"/>
                    <a:gd name="connsiteY6" fmla="*/ 191689 h 966439"/>
                    <a:gd name="connsiteX7" fmla="*/ 1126529 w 1459555"/>
                    <a:gd name="connsiteY7" fmla="*/ 669886 h 966439"/>
                    <a:gd name="connsiteX8" fmla="*/ 1172128 w 1459555"/>
                    <a:gd name="connsiteY8" fmla="*/ 396291 h 966439"/>
                    <a:gd name="connsiteX9" fmla="*/ 1459555 w 1459555"/>
                    <a:gd name="connsiteY9" fmla="*/ 395769 h 966439"/>
                    <a:gd name="connsiteX0" fmla="*/ 0 w 1459555"/>
                    <a:gd name="connsiteY0" fmla="*/ 447437 h 966439"/>
                    <a:gd name="connsiteX1" fmla="*/ 296257 w 1459555"/>
                    <a:gd name="connsiteY1" fmla="*/ 451263 h 966439"/>
                    <a:gd name="connsiteX2" fmla="*/ 399176 w 1459555"/>
                    <a:gd name="connsiteY2" fmla="*/ 193041 h 966439"/>
                    <a:gd name="connsiteX3" fmla="*/ 540458 w 1459555"/>
                    <a:gd name="connsiteY3" fmla="*/ 721922 h 966439"/>
                    <a:gd name="connsiteX4" fmla="*/ 728948 w 1459555"/>
                    <a:gd name="connsiteY4" fmla="*/ 0 h 966439"/>
                    <a:gd name="connsiteX5" fmla="*/ 914347 w 1459555"/>
                    <a:gd name="connsiteY5" fmla="*/ 966439 h 966439"/>
                    <a:gd name="connsiteX6" fmla="*/ 1078907 w 1459555"/>
                    <a:gd name="connsiteY6" fmla="*/ 191689 h 966439"/>
                    <a:gd name="connsiteX7" fmla="*/ 1126529 w 1459555"/>
                    <a:gd name="connsiteY7" fmla="*/ 669886 h 966439"/>
                    <a:gd name="connsiteX8" fmla="*/ 1172128 w 1459555"/>
                    <a:gd name="connsiteY8" fmla="*/ 396291 h 966439"/>
                    <a:gd name="connsiteX9" fmla="*/ 1459555 w 1459555"/>
                    <a:gd name="connsiteY9" fmla="*/ 395769 h 966439"/>
                    <a:gd name="connsiteX0" fmla="*/ 0 w 1459555"/>
                    <a:gd name="connsiteY0" fmla="*/ 447437 h 875241"/>
                    <a:gd name="connsiteX1" fmla="*/ 296257 w 1459555"/>
                    <a:gd name="connsiteY1" fmla="*/ 451263 h 875241"/>
                    <a:gd name="connsiteX2" fmla="*/ 399176 w 1459555"/>
                    <a:gd name="connsiteY2" fmla="*/ 193041 h 875241"/>
                    <a:gd name="connsiteX3" fmla="*/ 540458 w 1459555"/>
                    <a:gd name="connsiteY3" fmla="*/ 721922 h 875241"/>
                    <a:gd name="connsiteX4" fmla="*/ 728948 w 1459555"/>
                    <a:gd name="connsiteY4" fmla="*/ 0 h 875241"/>
                    <a:gd name="connsiteX5" fmla="*/ 901911 w 1459555"/>
                    <a:gd name="connsiteY5" fmla="*/ 875241 h 875241"/>
                    <a:gd name="connsiteX6" fmla="*/ 1078907 w 1459555"/>
                    <a:gd name="connsiteY6" fmla="*/ 191689 h 875241"/>
                    <a:gd name="connsiteX7" fmla="*/ 1126529 w 1459555"/>
                    <a:gd name="connsiteY7" fmla="*/ 669886 h 875241"/>
                    <a:gd name="connsiteX8" fmla="*/ 1172128 w 1459555"/>
                    <a:gd name="connsiteY8" fmla="*/ 396291 h 875241"/>
                    <a:gd name="connsiteX9" fmla="*/ 1459555 w 1459555"/>
                    <a:gd name="connsiteY9" fmla="*/ 395769 h 875241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78907 w 1459555"/>
                    <a:gd name="connsiteY6" fmla="*/ 191689 h 924985"/>
                    <a:gd name="connsiteX7" fmla="*/ 1126529 w 1459555"/>
                    <a:gd name="connsiteY7" fmla="*/ 669886 h 924985"/>
                    <a:gd name="connsiteX8" fmla="*/ 1172128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78907 w 1459555"/>
                    <a:gd name="connsiteY6" fmla="*/ 191689 h 924985"/>
                    <a:gd name="connsiteX7" fmla="*/ 1130674 w 1459555"/>
                    <a:gd name="connsiteY7" fmla="*/ 645014 h 924985"/>
                    <a:gd name="connsiteX8" fmla="*/ 1172128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78907 w 1459555"/>
                    <a:gd name="connsiteY6" fmla="*/ 191689 h 924985"/>
                    <a:gd name="connsiteX7" fmla="*/ 1130674 w 1459555"/>
                    <a:gd name="connsiteY7" fmla="*/ 645014 h 924985"/>
                    <a:gd name="connsiteX8" fmla="*/ 1197000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35655 w 1459555"/>
                    <a:gd name="connsiteY6" fmla="*/ 178381 h 924985"/>
                    <a:gd name="connsiteX7" fmla="*/ 1130674 w 1459555"/>
                    <a:gd name="connsiteY7" fmla="*/ 645014 h 924985"/>
                    <a:gd name="connsiteX8" fmla="*/ 1197000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22347 w 1459555"/>
                    <a:gd name="connsiteY6" fmla="*/ 168401 h 924985"/>
                    <a:gd name="connsiteX7" fmla="*/ 1130674 w 1459555"/>
                    <a:gd name="connsiteY7" fmla="*/ 645014 h 924985"/>
                    <a:gd name="connsiteX8" fmla="*/ 1197000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412484 w 1459555"/>
                    <a:gd name="connsiteY2" fmla="*/ 166426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22347 w 1459555"/>
                    <a:gd name="connsiteY6" fmla="*/ 168401 h 924985"/>
                    <a:gd name="connsiteX7" fmla="*/ 1130674 w 1459555"/>
                    <a:gd name="connsiteY7" fmla="*/ 645014 h 924985"/>
                    <a:gd name="connsiteX8" fmla="*/ 1197000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74053 h 951601"/>
                    <a:gd name="connsiteX1" fmla="*/ 296257 w 1459555"/>
                    <a:gd name="connsiteY1" fmla="*/ 477879 h 951601"/>
                    <a:gd name="connsiteX2" fmla="*/ 412484 w 1459555"/>
                    <a:gd name="connsiteY2" fmla="*/ 193042 h 951601"/>
                    <a:gd name="connsiteX3" fmla="*/ 540458 w 1459555"/>
                    <a:gd name="connsiteY3" fmla="*/ 748538 h 951601"/>
                    <a:gd name="connsiteX4" fmla="*/ 718966 w 1459555"/>
                    <a:gd name="connsiteY4" fmla="*/ 0 h 951601"/>
                    <a:gd name="connsiteX5" fmla="*/ 918493 w 1459555"/>
                    <a:gd name="connsiteY5" fmla="*/ 951601 h 951601"/>
                    <a:gd name="connsiteX6" fmla="*/ 1022347 w 1459555"/>
                    <a:gd name="connsiteY6" fmla="*/ 195017 h 951601"/>
                    <a:gd name="connsiteX7" fmla="*/ 1130674 w 1459555"/>
                    <a:gd name="connsiteY7" fmla="*/ 671630 h 951601"/>
                    <a:gd name="connsiteX8" fmla="*/ 1197000 w 1459555"/>
                    <a:gd name="connsiteY8" fmla="*/ 422907 h 951601"/>
                    <a:gd name="connsiteX9" fmla="*/ 1459555 w 1459555"/>
                    <a:gd name="connsiteY9" fmla="*/ 422385 h 951601"/>
                    <a:gd name="connsiteX0" fmla="*/ 0 w 1459555"/>
                    <a:gd name="connsiteY0" fmla="*/ 474053 h 954928"/>
                    <a:gd name="connsiteX1" fmla="*/ 296257 w 1459555"/>
                    <a:gd name="connsiteY1" fmla="*/ 477879 h 954928"/>
                    <a:gd name="connsiteX2" fmla="*/ 412484 w 1459555"/>
                    <a:gd name="connsiteY2" fmla="*/ 193042 h 954928"/>
                    <a:gd name="connsiteX3" fmla="*/ 540458 w 1459555"/>
                    <a:gd name="connsiteY3" fmla="*/ 748538 h 954928"/>
                    <a:gd name="connsiteX4" fmla="*/ 718966 w 1459555"/>
                    <a:gd name="connsiteY4" fmla="*/ 0 h 954928"/>
                    <a:gd name="connsiteX5" fmla="*/ 891876 w 1459555"/>
                    <a:gd name="connsiteY5" fmla="*/ 954928 h 954928"/>
                    <a:gd name="connsiteX6" fmla="*/ 1022347 w 1459555"/>
                    <a:gd name="connsiteY6" fmla="*/ 195017 h 954928"/>
                    <a:gd name="connsiteX7" fmla="*/ 1130674 w 1459555"/>
                    <a:gd name="connsiteY7" fmla="*/ 671630 h 954928"/>
                    <a:gd name="connsiteX8" fmla="*/ 1197000 w 1459555"/>
                    <a:gd name="connsiteY8" fmla="*/ 422907 h 954928"/>
                    <a:gd name="connsiteX9" fmla="*/ 1459555 w 1459555"/>
                    <a:gd name="connsiteY9" fmla="*/ 422385 h 95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9555" h="954928">
                      <a:moveTo>
                        <a:pt x="0" y="474053"/>
                      </a:moveTo>
                      <a:lnTo>
                        <a:pt x="296257" y="477879"/>
                      </a:lnTo>
                      <a:lnTo>
                        <a:pt x="412484" y="193042"/>
                      </a:lnTo>
                      <a:lnTo>
                        <a:pt x="540458" y="748538"/>
                      </a:lnTo>
                      <a:lnTo>
                        <a:pt x="718966" y="0"/>
                      </a:lnTo>
                      <a:lnTo>
                        <a:pt x="891876" y="954928"/>
                      </a:lnTo>
                      <a:lnTo>
                        <a:pt x="1022347" y="195017"/>
                      </a:lnTo>
                      <a:lnTo>
                        <a:pt x="1130674" y="671630"/>
                      </a:lnTo>
                      <a:lnTo>
                        <a:pt x="1197000" y="422907"/>
                      </a:lnTo>
                      <a:lnTo>
                        <a:pt x="1459555" y="422385"/>
                      </a:lnTo>
                    </a:path>
                  </a:pathLst>
                </a:custGeom>
                <a:noFill/>
                <a:ln w="762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30" name="그룹 21">
              <a:extLst>
                <a:ext uri="{FF2B5EF4-FFF2-40B4-BE49-F238E27FC236}">
                  <a16:creationId xmlns:a16="http://schemas.microsoft.com/office/drawing/2014/main" id="{CD379EB5-5928-4DC7-83FC-1E6F923658A2}"/>
                </a:ext>
              </a:extLst>
            </p:cNvPr>
            <p:cNvGrpSpPr/>
            <p:nvPr/>
          </p:nvGrpSpPr>
          <p:grpSpPr>
            <a:xfrm>
              <a:off x="3685515" y="4534962"/>
              <a:ext cx="2436862" cy="1561995"/>
              <a:chOff x="4165655" y="4789090"/>
              <a:chExt cx="1849676" cy="1185617"/>
            </a:xfrm>
          </p:grpSpPr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14FE59C4-12FA-407A-9B7A-EA8F8E0E859D}"/>
                  </a:ext>
                </a:extLst>
              </p:cNvPr>
              <p:cNvSpPr/>
              <p:nvPr/>
            </p:nvSpPr>
            <p:spPr>
              <a:xfrm rot="5400000">
                <a:off x="4596561" y="4555937"/>
                <a:ext cx="1185617" cy="1651923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CCC3D0-06D4-45B0-9836-5583965F4AD4}"/>
                  </a:ext>
                </a:extLst>
              </p:cNvPr>
              <p:cNvSpPr/>
              <p:nvPr/>
            </p:nvSpPr>
            <p:spPr>
              <a:xfrm>
                <a:off x="4165655" y="5276540"/>
                <a:ext cx="360040" cy="59265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7107C7A-66F7-4135-9FEA-2E2897336B90}"/>
                </a:ext>
              </a:extLst>
            </p:cNvPr>
            <p:cNvSpPr/>
            <p:nvPr/>
          </p:nvSpPr>
          <p:spPr>
            <a:xfrm>
              <a:off x="2" y="5099543"/>
              <a:ext cx="3696131" cy="9581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74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809B7C1-3EAC-4DB1-84BE-B476576B53A0}"/>
              </a:ext>
            </a:extLst>
          </p:cNvPr>
          <p:cNvSpPr txBox="1">
            <a:spLocks/>
          </p:cNvSpPr>
          <p:nvPr/>
        </p:nvSpPr>
        <p:spPr>
          <a:xfrm>
            <a:off x="6132576" y="1569592"/>
            <a:ext cx="5516880" cy="3541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750" b="1" u="sng" dirty="0">
                <a:solidFill>
                  <a:schemeClr val="bg1"/>
                </a:solidFill>
              </a:rPr>
              <a:t>Libraries and packages used in the Dashboard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750" b="1" dirty="0">
              <a:solidFill>
                <a:schemeClr val="bg1"/>
              </a:solidFill>
            </a:endParaRPr>
          </a:p>
          <a:p>
            <a:pPr lvl="1"/>
            <a:r>
              <a:rPr lang="en-GB" sz="1750" b="1" dirty="0">
                <a:solidFill>
                  <a:schemeClr val="bg1"/>
                </a:solidFill>
              </a:rPr>
              <a:t>Seaborn palette</a:t>
            </a:r>
          </a:p>
          <a:p>
            <a:pPr lvl="1"/>
            <a:r>
              <a:rPr lang="en-GB" sz="1750" b="1" dirty="0">
                <a:solidFill>
                  <a:schemeClr val="bg1"/>
                </a:solidFill>
              </a:rPr>
              <a:t>Dash</a:t>
            </a:r>
          </a:p>
          <a:p>
            <a:pPr lvl="1"/>
            <a:r>
              <a:rPr lang="en-GB" sz="1750" b="1" dirty="0">
                <a:solidFill>
                  <a:schemeClr val="bg1"/>
                </a:solidFill>
              </a:rPr>
              <a:t>Dash components : core, html, bootstrap</a:t>
            </a:r>
          </a:p>
          <a:p>
            <a:pPr lvl="1"/>
            <a:r>
              <a:rPr lang="en-GB" sz="1750" b="1" dirty="0">
                <a:solidFill>
                  <a:schemeClr val="bg1"/>
                </a:solidFill>
              </a:rPr>
              <a:t>Dash dependencies (input/output)</a:t>
            </a:r>
          </a:p>
          <a:p>
            <a:pPr lvl="1"/>
            <a:r>
              <a:rPr lang="en-GB" sz="1750" b="1" dirty="0" err="1">
                <a:solidFill>
                  <a:schemeClr val="bg1"/>
                </a:solidFill>
              </a:rPr>
              <a:t>Plotly</a:t>
            </a:r>
            <a:r>
              <a:rPr lang="en-GB" sz="1750" b="1" dirty="0">
                <a:solidFill>
                  <a:schemeClr val="bg1"/>
                </a:solidFill>
              </a:rPr>
              <a:t> express</a:t>
            </a:r>
          </a:p>
          <a:p>
            <a:pPr lvl="1"/>
            <a:r>
              <a:rPr lang="en-GB" sz="1750" b="1" dirty="0">
                <a:solidFill>
                  <a:schemeClr val="bg1"/>
                </a:solidFill>
              </a:rPr>
              <a:t>Pandas</a:t>
            </a:r>
          </a:p>
          <a:p>
            <a:pPr lvl="1"/>
            <a:r>
              <a:rPr lang="en-GB" sz="1750" b="1" dirty="0" err="1">
                <a:solidFill>
                  <a:schemeClr val="bg1"/>
                </a:solidFill>
              </a:rPr>
              <a:t>Plotly</a:t>
            </a:r>
            <a:r>
              <a:rPr lang="en-GB" sz="1750" b="1" dirty="0">
                <a:solidFill>
                  <a:schemeClr val="bg1"/>
                </a:solidFill>
              </a:rPr>
              <a:t> subplots</a:t>
            </a:r>
          </a:p>
          <a:p>
            <a:pPr lvl="1"/>
            <a:r>
              <a:rPr lang="en-GB" sz="1750" b="1" dirty="0" err="1">
                <a:solidFill>
                  <a:schemeClr val="bg1"/>
                </a:solidFill>
              </a:rPr>
              <a:t>Plotly</a:t>
            </a:r>
            <a:r>
              <a:rPr lang="en-GB" sz="1750" b="1" dirty="0">
                <a:solidFill>
                  <a:schemeClr val="bg1"/>
                </a:solidFill>
              </a:rPr>
              <a:t> io 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3DC0C28-9331-44E0-AD03-D17BCE9DDBC0}"/>
              </a:ext>
            </a:extLst>
          </p:cNvPr>
          <p:cNvSpPr txBox="1">
            <a:spLocks/>
          </p:cNvSpPr>
          <p:nvPr/>
        </p:nvSpPr>
        <p:spPr>
          <a:xfrm>
            <a:off x="762381" y="1268536"/>
            <a:ext cx="4577715" cy="402584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200" u="sng" dirty="0">
                <a:solidFill>
                  <a:schemeClr val="accent1">
                    <a:lumMod val="50000"/>
                  </a:schemeClr>
                </a:solidFill>
              </a:rPr>
              <a:t>SUMMARY of the App</a:t>
            </a:r>
          </a:p>
          <a:p>
            <a:pPr algn="just"/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Home page </a:t>
            </a:r>
          </a:p>
          <a:p>
            <a:pPr algn="just"/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Page 1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     - Energy map</a:t>
            </a:r>
          </a:p>
          <a:p>
            <a:pPr lvl="2" algn="just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Filter by dropdown menu to choose the input data : </a:t>
            </a:r>
          </a:p>
          <a:p>
            <a:pPr marL="914400" lvl="2" indent="0" algn="just">
              <a:buNone/>
            </a:pPr>
            <a:r>
              <a:rPr lang="en-GB" sz="10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solar / wind energy, production, consumption</a:t>
            </a:r>
          </a:p>
          <a:p>
            <a:pPr lvl="2" algn="just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Filter by year slicer</a:t>
            </a:r>
          </a:p>
          <a:p>
            <a:pPr algn="just"/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Page 2</a:t>
            </a: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     - Energy production and consumption by region</a:t>
            </a:r>
          </a:p>
          <a:p>
            <a:pPr lvl="2" algn="just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Filter by year slicer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     - Comparison of load factors</a:t>
            </a:r>
          </a:p>
          <a:p>
            <a:pPr lvl="2" algn="just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Filter by year slicer</a:t>
            </a:r>
          </a:p>
          <a:p>
            <a:pPr algn="just"/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Page 3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     - Load factors compared to weather (solar / wind)</a:t>
            </a:r>
          </a:p>
          <a:p>
            <a:pPr lvl="2" algn="just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Filter by year slicer</a:t>
            </a:r>
          </a:p>
          <a:p>
            <a:pPr algn="just"/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Page 4</a:t>
            </a: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     - Data sources and team members</a:t>
            </a:r>
            <a:endParaRPr lang="en-GB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ZoneTexte 6">
            <a:extLst>
              <a:ext uri="{FF2B5EF4-FFF2-40B4-BE49-F238E27FC236}">
                <a16:creationId xmlns:a16="http://schemas.microsoft.com/office/drawing/2014/main" id="{8F51169E-5421-4BE3-945E-DF8F619F37DC}"/>
              </a:ext>
            </a:extLst>
          </p:cNvPr>
          <p:cNvSpPr txBox="1"/>
          <p:nvPr/>
        </p:nvSpPr>
        <p:spPr>
          <a:xfrm>
            <a:off x="630983" y="5605272"/>
            <a:ext cx="1114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Based on a stylesheet style using a Sidebar to navigate through the five pages of the Dash </a:t>
            </a:r>
            <a:r>
              <a:rPr lang="en-GB" dirty="0" err="1">
                <a:solidFill>
                  <a:schemeClr val="accent3">
                    <a:lumMod val="50000"/>
                  </a:schemeClr>
                </a:solidFill>
              </a:rPr>
              <a:t>ApplicationC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ZoneTexte 7">
            <a:extLst>
              <a:ext uri="{FF2B5EF4-FFF2-40B4-BE49-F238E27FC236}">
                <a16:creationId xmlns:a16="http://schemas.microsoft.com/office/drawing/2014/main" id="{38958532-D6C7-44D8-9120-39CBEEFC12E5}"/>
              </a:ext>
            </a:extLst>
          </p:cNvPr>
          <p:cNvSpPr txBox="1"/>
          <p:nvPr/>
        </p:nvSpPr>
        <p:spPr>
          <a:xfrm>
            <a:off x="753045" y="5974604"/>
            <a:ext cx="1089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Intuitive and user friendly, giving the opportunity to filter the data by the variables to observe or by date or region</a:t>
            </a:r>
          </a:p>
        </p:txBody>
      </p:sp>
      <p:sp>
        <p:nvSpPr>
          <p:cNvPr id="13" name="Text Placeholder 61">
            <a:extLst>
              <a:ext uri="{FF2B5EF4-FFF2-40B4-BE49-F238E27FC236}">
                <a16:creationId xmlns:a16="http://schemas.microsoft.com/office/drawing/2014/main" id="{594C0D09-F457-4481-A599-5D267CE40A53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dirty="0"/>
              <a:t>		</a:t>
            </a:r>
            <a:r>
              <a:rPr lang="en-GB" sz="5400" dirty="0"/>
              <a:t>Structure of the Dashboard	</a:t>
            </a:r>
            <a:endParaRPr lang="en-US" sz="5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571DFC-BF7A-4BF9-A0EB-7ACFBA754BA8}"/>
              </a:ext>
            </a:extLst>
          </p:cNvPr>
          <p:cNvGrpSpPr/>
          <p:nvPr/>
        </p:nvGrpSpPr>
        <p:grpSpPr>
          <a:xfrm>
            <a:off x="762381" y="159786"/>
            <a:ext cx="951053" cy="953302"/>
            <a:chOff x="5882220" y="3348558"/>
            <a:chExt cx="1128277" cy="1130945"/>
          </a:xfrm>
          <a:solidFill>
            <a:schemeClr val="accent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DB4CE7D-370D-4680-8DCC-58FDF5CCBEE0}"/>
                </a:ext>
              </a:extLst>
            </p:cNvPr>
            <p:cNvSpPr/>
            <p:nvPr/>
          </p:nvSpPr>
          <p:spPr>
            <a:xfrm>
              <a:off x="6280965" y="3708658"/>
              <a:ext cx="330785" cy="410744"/>
            </a:xfrm>
            <a:custGeom>
              <a:avLst/>
              <a:gdLst>
                <a:gd name="connsiteX0" fmla="*/ 2637844 w 4157304"/>
                <a:gd name="connsiteY0" fmla="*/ 4502302 h 5162222"/>
                <a:gd name="connsiteX1" fmla="*/ 2584552 w 4157304"/>
                <a:gd name="connsiteY1" fmla="*/ 4502304 h 5162222"/>
                <a:gd name="connsiteX2" fmla="*/ 1601586 w 4157304"/>
                <a:gd name="connsiteY2" fmla="*/ 4679948 h 5162222"/>
                <a:gd name="connsiteX3" fmla="*/ 1542371 w 4157304"/>
                <a:gd name="connsiteY3" fmla="*/ 4751006 h 5162222"/>
                <a:gd name="connsiteX4" fmla="*/ 1625272 w 4157304"/>
                <a:gd name="connsiteY4" fmla="*/ 4798378 h 5162222"/>
                <a:gd name="connsiteX5" fmla="*/ 2608238 w 4157304"/>
                <a:gd name="connsiteY5" fmla="*/ 4614809 h 5162222"/>
                <a:gd name="connsiteX6" fmla="*/ 2673372 w 4157304"/>
                <a:gd name="connsiteY6" fmla="*/ 4537833 h 5162222"/>
                <a:gd name="connsiteX7" fmla="*/ 2637844 w 4157304"/>
                <a:gd name="connsiteY7" fmla="*/ 4502302 h 5162222"/>
                <a:gd name="connsiteX8" fmla="*/ 2607682 w 4157304"/>
                <a:gd name="connsiteY8" fmla="*/ 4156265 h 5162222"/>
                <a:gd name="connsiteX9" fmla="*/ 2572709 w 4157304"/>
                <a:gd name="connsiteY9" fmla="*/ 4158858 h 5162222"/>
                <a:gd name="connsiteX10" fmla="*/ 1631190 w 4157304"/>
                <a:gd name="connsiteY10" fmla="*/ 4336502 h 5162222"/>
                <a:gd name="connsiteX11" fmla="*/ 1548289 w 4157304"/>
                <a:gd name="connsiteY11" fmla="*/ 4419403 h 5162222"/>
                <a:gd name="connsiteX12" fmla="*/ 1660800 w 4157304"/>
                <a:gd name="connsiteY12" fmla="*/ 4466775 h 5162222"/>
                <a:gd name="connsiteX13" fmla="*/ 2596395 w 4157304"/>
                <a:gd name="connsiteY13" fmla="*/ 4283206 h 5162222"/>
                <a:gd name="connsiteX14" fmla="*/ 2679295 w 4157304"/>
                <a:gd name="connsiteY14" fmla="*/ 4206229 h 5162222"/>
                <a:gd name="connsiteX15" fmla="*/ 2607682 w 4157304"/>
                <a:gd name="connsiteY15" fmla="*/ 4156265 h 5162222"/>
                <a:gd name="connsiteX16" fmla="*/ 2102367 w 4157304"/>
                <a:gd name="connsiteY16" fmla="*/ 2 h 5162222"/>
                <a:gd name="connsiteX17" fmla="*/ 3993865 w 4157304"/>
                <a:gd name="connsiteY17" fmla="*/ 1269174 h 5162222"/>
                <a:gd name="connsiteX18" fmla="*/ 3271444 w 4157304"/>
                <a:gd name="connsiteY18" fmla="*/ 3773965 h 5162222"/>
                <a:gd name="connsiteX19" fmla="*/ 3111561 w 4157304"/>
                <a:gd name="connsiteY19" fmla="*/ 4070039 h 5162222"/>
                <a:gd name="connsiteX20" fmla="*/ 3111561 w 4157304"/>
                <a:gd name="connsiteY20" fmla="*/ 4401642 h 5162222"/>
                <a:gd name="connsiteX21" fmla="*/ 2377297 w 4157304"/>
                <a:gd name="connsiteY21" fmla="*/ 5159592 h 5162222"/>
                <a:gd name="connsiteX22" fmla="*/ 1939107 w 4157304"/>
                <a:gd name="connsiteY22" fmla="*/ 5159592 h 5162222"/>
                <a:gd name="connsiteX23" fmla="*/ 1050885 w 4157304"/>
                <a:gd name="connsiteY23" fmla="*/ 4218073 h 5162222"/>
                <a:gd name="connsiteX24" fmla="*/ 784421 w 4157304"/>
                <a:gd name="connsiteY24" fmla="*/ 3691064 h 5162222"/>
                <a:gd name="connsiteX25" fmla="*/ 91604 w 4157304"/>
                <a:gd name="connsiteY25" fmla="*/ 1517877 h 5162222"/>
                <a:gd name="connsiteX26" fmla="*/ 1755544 w 4157304"/>
                <a:gd name="connsiteY26" fmla="*/ 31588 h 5162222"/>
                <a:gd name="connsiteX27" fmla="*/ 2102367 w 4157304"/>
                <a:gd name="connsiteY27" fmla="*/ 2 h 516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57304" h="5162222">
                  <a:moveTo>
                    <a:pt x="2637844" y="4502302"/>
                  </a:moveTo>
                  <a:cubicBezTo>
                    <a:pt x="2621561" y="4497861"/>
                    <a:pt x="2602317" y="4499342"/>
                    <a:pt x="2584552" y="4502304"/>
                  </a:cubicBezTo>
                  <a:cubicBezTo>
                    <a:pt x="2258868" y="4561519"/>
                    <a:pt x="1927265" y="4620734"/>
                    <a:pt x="1601586" y="4679948"/>
                  </a:cubicBezTo>
                  <a:cubicBezTo>
                    <a:pt x="1566057" y="4685867"/>
                    <a:pt x="1530528" y="4703634"/>
                    <a:pt x="1542371" y="4751006"/>
                  </a:cubicBezTo>
                  <a:cubicBezTo>
                    <a:pt x="1554214" y="4792453"/>
                    <a:pt x="1583818" y="4804296"/>
                    <a:pt x="1625272" y="4798378"/>
                  </a:cubicBezTo>
                  <a:cubicBezTo>
                    <a:pt x="1950951" y="4739163"/>
                    <a:pt x="2282554" y="4679948"/>
                    <a:pt x="2608238" y="4614809"/>
                  </a:cubicBezTo>
                  <a:cubicBezTo>
                    <a:pt x="2643767" y="4608891"/>
                    <a:pt x="2679296" y="4591123"/>
                    <a:pt x="2673372" y="4537833"/>
                  </a:cubicBezTo>
                  <a:cubicBezTo>
                    <a:pt x="2667450" y="4517106"/>
                    <a:pt x="2654128" y="4506743"/>
                    <a:pt x="2637844" y="4502302"/>
                  </a:cubicBezTo>
                  <a:close/>
                  <a:moveTo>
                    <a:pt x="2607682" y="4156265"/>
                  </a:moveTo>
                  <a:cubicBezTo>
                    <a:pt x="2596395" y="4156266"/>
                    <a:pt x="2584552" y="4157377"/>
                    <a:pt x="2572709" y="4158858"/>
                  </a:cubicBezTo>
                  <a:cubicBezTo>
                    <a:pt x="2258867" y="4218072"/>
                    <a:pt x="1945031" y="4277287"/>
                    <a:pt x="1631190" y="4336502"/>
                  </a:cubicBezTo>
                  <a:cubicBezTo>
                    <a:pt x="1589742" y="4342420"/>
                    <a:pt x="1542370" y="4366106"/>
                    <a:pt x="1548289" y="4419403"/>
                  </a:cubicBezTo>
                  <a:cubicBezTo>
                    <a:pt x="1554213" y="4490461"/>
                    <a:pt x="1613428" y="4454932"/>
                    <a:pt x="1660800" y="4466775"/>
                  </a:cubicBezTo>
                  <a:cubicBezTo>
                    <a:pt x="1962793" y="4413478"/>
                    <a:pt x="2276634" y="4354263"/>
                    <a:pt x="2596395" y="4283206"/>
                  </a:cubicBezTo>
                  <a:cubicBezTo>
                    <a:pt x="2643766" y="4277287"/>
                    <a:pt x="2691138" y="4265444"/>
                    <a:pt x="2679295" y="4206229"/>
                  </a:cubicBezTo>
                  <a:cubicBezTo>
                    <a:pt x="2670413" y="4166257"/>
                    <a:pt x="2641546" y="4156264"/>
                    <a:pt x="2607682" y="4156265"/>
                  </a:cubicBezTo>
                  <a:close/>
                  <a:moveTo>
                    <a:pt x="2102367" y="2"/>
                  </a:moveTo>
                  <a:cubicBezTo>
                    <a:pt x="2909678" y="1052"/>
                    <a:pt x="3682987" y="512705"/>
                    <a:pt x="3993865" y="1269174"/>
                  </a:cubicBezTo>
                  <a:cubicBezTo>
                    <a:pt x="4372840" y="2181083"/>
                    <a:pt x="4076765" y="3217345"/>
                    <a:pt x="3271444" y="3773965"/>
                  </a:cubicBezTo>
                  <a:cubicBezTo>
                    <a:pt x="3153014" y="3856865"/>
                    <a:pt x="3099718" y="3933842"/>
                    <a:pt x="3111561" y="4070039"/>
                  </a:cubicBezTo>
                  <a:cubicBezTo>
                    <a:pt x="3123404" y="4176626"/>
                    <a:pt x="3111561" y="4289131"/>
                    <a:pt x="3111561" y="4401642"/>
                  </a:cubicBezTo>
                  <a:cubicBezTo>
                    <a:pt x="3105642" y="4845750"/>
                    <a:pt x="2827329" y="5141824"/>
                    <a:pt x="2377297" y="5159592"/>
                  </a:cubicBezTo>
                  <a:cubicBezTo>
                    <a:pt x="2229263" y="5165510"/>
                    <a:pt x="2087147" y="5159592"/>
                    <a:pt x="1939107" y="5159592"/>
                  </a:cubicBezTo>
                  <a:cubicBezTo>
                    <a:pt x="1293668" y="5165510"/>
                    <a:pt x="1050885" y="4928651"/>
                    <a:pt x="1050885" y="4218073"/>
                  </a:cubicBezTo>
                  <a:cubicBezTo>
                    <a:pt x="1104181" y="4010824"/>
                    <a:pt x="991670" y="3856865"/>
                    <a:pt x="784421" y="3691064"/>
                  </a:cubicBezTo>
                  <a:cubicBezTo>
                    <a:pt x="91604" y="3122602"/>
                    <a:pt x="-151173" y="2382413"/>
                    <a:pt x="91604" y="1517877"/>
                  </a:cubicBezTo>
                  <a:cubicBezTo>
                    <a:pt x="328464" y="682951"/>
                    <a:pt x="908769" y="185546"/>
                    <a:pt x="1755544" y="31588"/>
                  </a:cubicBezTo>
                  <a:cubicBezTo>
                    <a:pt x="1871013" y="10122"/>
                    <a:pt x="1987037" y="-149"/>
                    <a:pt x="2102367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261F047-2C35-4E91-BC84-F58E5456FBE6}"/>
                </a:ext>
              </a:extLst>
            </p:cNvPr>
            <p:cNvSpPr/>
            <p:nvPr/>
          </p:nvSpPr>
          <p:spPr>
            <a:xfrm>
              <a:off x="5882220" y="3348558"/>
              <a:ext cx="1128277" cy="1130945"/>
            </a:xfrm>
            <a:custGeom>
              <a:avLst/>
              <a:gdLst>
                <a:gd name="connsiteX0" fmla="*/ 354222 w 684230"/>
                <a:gd name="connsiteY0" fmla="*/ 512733 h 685848"/>
                <a:gd name="connsiteX1" fmla="*/ 372014 w 684230"/>
                <a:gd name="connsiteY1" fmla="*/ 535377 h 685848"/>
                <a:gd name="connsiteX2" fmla="*/ 372014 w 684230"/>
                <a:gd name="connsiteY2" fmla="*/ 600885 h 685848"/>
                <a:gd name="connsiteX3" fmla="*/ 372014 w 684230"/>
                <a:gd name="connsiteY3" fmla="*/ 663966 h 685848"/>
                <a:gd name="connsiteX4" fmla="*/ 353413 w 684230"/>
                <a:gd name="connsiteY4" fmla="*/ 685801 h 685848"/>
                <a:gd name="connsiteX5" fmla="*/ 335621 w 684230"/>
                <a:gd name="connsiteY5" fmla="*/ 663157 h 685848"/>
                <a:gd name="connsiteX6" fmla="*/ 335621 w 684230"/>
                <a:gd name="connsiteY6" fmla="*/ 534568 h 685848"/>
                <a:gd name="connsiteX7" fmla="*/ 354222 w 684230"/>
                <a:gd name="connsiteY7" fmla="*/ 512733 h 685848"/>
                <a:gd name="connsiteX8" fmla="*/ 215829 w 684230"/>
                <a:gd name="connsiteY8" fmla="*/ 469870 h 685848"/>
                <a:gd name="connsiteX9" fmla="*/ 221592 w 684230"/>
                <a:gd name="connsiteY9" fmla="*/ 483618 h 685848"/>
                <a:gd name="connsiteX10" fmla="*/ 148805 w 684230"/>
                <a:gd name="connsiteY10" fmla="*/ 544273 h 685848"/>
                <a:gd name="connsiteX11" fmla="*/ 140718 w 684230"/>
                <a:gd name="connsiteY11" fmla="*/ 522437 h 685848"/>
                <a:gd name="connsiteX12" fmla="*/ 202182 w 684230"/>
                <a:gd name="connsiteY12" fmla="*/ 470678 h 685848"/>
                <a:gd name="connsiteX13" fmla="*/ 215829 w 684230"/>
                <a:gd name="connsiteY13" fmla="*/ 469870 h 685848"/>
                <a:gd name="connsiteX14" fmla="*/ 480383 w 684230"/>
                <a:gd name="connsiteY14" fmla="*/ 465826 h 685848"/>
                <a:gd name="connsiteX15" fmla="*/ 493323 w 684230"/>
                <a:gd name="connsiteY15" fmla="*/ 474722 h 685848"/>
                <a:gd name="connsiteX16" fmla="*/ 536994 w 684230"/>
                <a:gd name="connsiteY16" fmla="*/ 524055 h 685848"/>
                <a:gd name="connsiteX17" fmla="*/ 536994 w 684230"/>
                <a:gd name="connsiteY17" fmla="*/ 547508 h 685848"/>
                <a:gd name="connsiteX18" fmla="*/ 515967 w 684230"/>
                <a:gd name="connsiteY18" fmla="*/ 543465 h 685848"/>
                <a:gd name="connsiteX19" fmla="*/ 472296 w 684230"/>
                <a:gd name="connsiteY19" fmla="*/ 494131 h 685848"/>
                <a:gd name="connsiteX20" fmla="*/ 469061 w 684230"/>
                <a:gd name="connsiteY20" fmla="*/ 474722 h 685848"/>
                <a:gd name="connsiteX21" fmla="*/ 480383 w 684230"/>
                <a:gd name="connsiteY21" fmla="*/ 465826 h 685848"/>
                <a:gd name="connsiteX22" fmla="*/ 17792 w 684230"/>
                <a:gd name="connsiteY22" fmla="*/ 339665 h 685848"/>
                <a:gd name="connsiteX23" fmla="*/ 157703 w 684230"/>
                <a:gd name="connsiteY23" fmla="*/ 339665 h 685848"/>
                <a:gd name="connsiteX24" fmla="*/ 177112 w 684230"/>
                <a:gd name="connsiteY24" fmla="*/ 353413 h 685848"/>
                <a:gd name="connsiteX25" fmla="*/ 159320 w 684230"/>
                <a:gd name="connsiteY25" fmla="*/ 367971 h 685848"/>
                <a:gd name="connsiteX26" fmla="*/ 87343 w 684230"/>
                <a:gd name="connsiteY26" fmla="*/ 367971 h 685848"/>
                <a:gd name="connsiteX27" fmla="*/ 18601 w 684230"/>
                <a:gd name="connsiteY27" fmla="*/ 367971 h 685848"/>
                <a:gd name="connsiteX28" fmla="*/ 0 w 684230"/>
                <a:gd name="connsiteY28" fmla="*/ 354222 h 685848"/>
                <a:gd name="connsiteX29" fmla="*/ 17792 w 684230"/>
                <a:gd name="connsiteY29" fmla="*/ 339665 h 685848"/>
                <a:gd name="connsiteX30" fmla="*/ 530524 w 684230"/>
                <a:gd name="connsiteY30" fmla="*/ 315404 h 685848"/>
                <a:gd name="connsiteX31" fmla="*/ 664774 w 684230"/>
                <a:gd name="connsiteY31" fmla="*/ 315404 h 685848"/>
                <a:gd name="connsiteX32" fmla="*/ 684183 w 684230"/>
                <a:gd name="connsiteY32" fmla="*/ 333196 h 685848"/>
                <a:gd name="connsiteX33" fmla="*/ 663965 w 684230"/>
                <a:gd name="connsiteY33" fmla="*/ 345327 h 685848"/>
                <a:gd name="connsiteX34" fmla="*/ 598458 w 684230"/>
                <a:gd name="connsiteY34" fmla="*/ 346136 h 685848"/>
                <a:gd name="connsiteX35" fmla="*/ 529715 w 684230"/>
                <a:gd name="connsiteY35" fmla="*/ 346136 h 685848"/>
                <a:gd name="connsiteX36" fmla="*/ 510306 w 684230"/>
                <a:gd name="connsiteY36" fmla="*/ 332388 h 685848"/>
                <a:gd name="connsiteX37" fmla="*/ 530524 w 684230"/>
                <a:gd name="connsiteY37" fmla="*/ 315404 h 685848"/>
                <a:gd name="connsiteX38" fmla="*/ 541847 w 684230"/>
                <a:gd name="connsiteY38" fmla="*/ 142740 h 685848"/>
                <a:gd name="connsiteX39" fmla="*/ 550743 w 684230"/>
                <a:gd name="connsiteY39" fmla="*/ 156893 h 685848"/>
                <a:gd name="connsiteX40" fmla="*/ 542656 w 684230"/>
                <a:gd name="connsiteY40" fmla="*/ 169024 h 685848"/>
                <a:gd name="connsiteX41" fmla="*/ 490896 w 684230"/>
                <a:gd name="connsiteY41" fmla="*/ 213504 h 685848"/>
                <a:gd name="connsiteX42" fmla="*/ 469870 w 684230"/>
                <a:gd name="connsiteY42" fmla="*/ 213504 h 685848"/>
                <a:gd name="connsiteX43" fmla="*/ 471487 w 684230"/>
                <a:gd name="connsiteY43" fmla="*/ 191668 h 685848"/>
                <a:gd name="connsiteX44" fmla="*/ 525672 w 684230"/>
                <a:gd name="connsiteY44" fmla="*/ 145571 h 685848"/>
                <a:gd name="connsiteX45" fmla="*/ 541847 w 684230"/>
                <a:gd name="connsiteY45" fmla="*/ 142740 h 685848"/>
                <a:gd name="connsiteX46" fmla="*/ 156084 w 684230"/>
                <a:gd name="connsiteY46" fmla="*/ 135057 h 685848"/>
                <a:gd name="connsiteX47" fmla="*/ 215930 w 684230"/>
                <a:gd name="connsiteY47" fmla="*/ 202991 h 685848"/>
                <a:gd name="connsiteX48" fmla="*/ 208651 w 684230"/>
                <a:gd name="connsiteY48" fmla="*/ 215122 h 685848"/>
                <a:gd name="connsiteX49" fmla="*/ 190051 w 684230"/>
                <a:gd name="connsiteY49" fmla="*/ 211887 h 685848"/>
                <a:gd name="connsiteX50" fmla="*/ 143145 w 684230"/>
                <a:gd name="connsiteY50" fmla="*/ 157701 h 685848"/>
                <a:gd name="connsiteX51" fmla="*/ 140719 w 684230"/>
                <a:gd name="connsiteY51" fmla="*/ 141527 h 685848"/>
                <a:gd name="connsiteX52" fmla="*/ 156084 w 684230"/>
                <a:gd name="connsiteY52" fmla="*/ 135057 h 685848"/>
                <a:gd name="connsiteX53" fmla="*/ 329961 w 684230"/>
                <a:gd name="connsiteY53" fmla="*/ 0 h 685848"/>
                <a:gd name="connsiteX54" fmla="*/ 343709 w 684230"/>
                <a:gd name="connsiteY54" fmla="*/ 19409 h 685848"/>
                <a:gd name="connsiteX55" fmla="*/ 344518 w 684230"/>
                <a:gd name="connsiteY55" fmla="*/ 88151 h 685848"/>
                <a:gd name="connsiteX56" fmla="*/ 344518 w 684230"/>
                <a:gd name="connsiteY56" fmla="*/ 154468 h 685848"/>
                <a:gd name="connsiteX57" fmla="*/ 331578 w 684230"/>
                <a:gd name="connsiteY57" fmla="*/ 173877 h 685848"/>
                <a:gd name="connsiteX58" fmla="*/ 315403 w 684230"/>
                <a:gd name="connsiteY58" fmla="*/ 156894 h 685848"/>
                <a:gd name="connsiteX59" fmla="*/ 314594 w 684230"/>
                <a:gd name="connsiteY59" fmla="*/ 18601 h 685848"/>
                <a:gd name="connsiteX60" fmla="*/ 329961 w 684230"/>
                <a:gd name="connsiteY60" fmla="*/ 0 h 6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84230" h="685848">
                  <a:moveTo>
                    <a:pt x="354222" y="512733"/>
                  </a:moveTo>
                  <a:cubicBezTo>
                    <a:pt x="368779" y="512733"/>
                    <a:pt x="372014" y="523246"/>
                    <a:pt x="372014" y="535377"/>
                  </a:cubicBezTo>
                  <a:cubicBezTo>
                    <a:pt x="372014" y="556404"/>
                    <a:pt x="372014" y="578241"/>
                    <a:pt x="372014" y="600885"/>
                  </a:cubicBezTo>
                  <a:cubicBezTo>
                    <a:pt x="372014" y="621912"/>
                    <a:pt x="372014" y="642939"/>
                    <a:pt x="372014" y="663966"/>
                  </a:cubicBezTo>
                  <a:cubicBezTo>
                    <a:pt x="372014" y="676905"/>
                    <a:pt x="366353" y="686610"/>
                    <a:pt x="353413" y="685801"/>
                  </a:cubicBezTo>
                  <a:cubicBezTo>
                    <a:pt x="340474" y="685801"/>
                    <a:pt x="335621" y="676097"/>
                    <a:pt x="335621" y="663157"/>
                  </a:cubicBezTo>
                  <a:cubicBezTo>
                    <a:pt x="335621" y="620295"/>
                    <a:pt x="335621" y="577432"/>
                    <a:pt x="335621" y="534568"/>
                  </a:cubicBezTo>
                  <a:cubicBezTo>
                    <a:pt x="335621" y="521629"/>
                    <a:pt x="339665" y="512733"/>
                    <a:pt x="354222" y="512733"/>
                  </a:cubicBezTo>
                  <a:close/>
                  <a:moveTo>
                    <a:pt x="215829" y="469870"/>
                  </a:moveTo>
                  <a:cubicBezTo>
                    <a:pt x="219166" y="472700"/>
                    <a:pt x="221188" y="477957"/>
                    <a:pt x="221592" y="483618"/>
                  </a:cubicBezTo>
                  <a:cubicBezTo>
                    <a:pt x="222400" y="492514"/>
                    <a:pt x="160936" y="545081"/>
                    <a:pt x="148805" y="544273"/>
                  </a:cubicBezTo>
                  <a:cubicBezTo>
                    <a:pt x="137483" y="541038"/>
                    <a:pt x="132631" y="530524"/>
                    <a:pt x="140718" y="522437"/>
                  </a:cubicBezTo>
                  <a:cubicBezTo>
                    <a:pt x="159319" y="503836"/>
                    <a:pt x="180346" y="486044"/>
                    <a:pt x="202182" y="470678"/>
                  </a:cubicBezTo>
                  <a:cubicBezTo>
                    <a:pt x="207843" y="466635"/>
                    <a:pt x="212493" y="467039"/>
                    <a:pt x="215829" y="469870"/>
                  </a:cubicBezTo>
                  <a:close/>
                  <a:moveTo>
                    <a:pt x="480383" y="465826"/>
                  </a:moveTo>
                  <a:cubicBezTo>
                    <a:pt x="485235" y="469061"/>
                    <a:pt x="490088" y="471487"/>
                    <a:pt x="493323" y="474722"/>
                  </a:cubicBezTo>
                  <a:cubicBezTo>
                    <a:pt x="507880" y="490897"/>
                    <a:pt x="522437" y="507881"/>
                    <a:pt x="536994" y="524055"/>
                  </a:cubicBezTo>
                  <a:cubicBezTo>
                    <a:pt x="543464" y="531334"/>
                    <a:pt x="545890" y="541039"/>
                    <a:pt x="536994" y="547508"/>
                  </a:cubicBezTo>
                  <a:cubicBezTo>
                    <a:pt x="530524" y="552361"/>
                    <a:pt x="521628" y="550743"/>
                    <a:pt x="515967" y="543465"/>
                  </a:cubicBezTo>
                  <a:cubicBezTo>
                    <a:pt x="501410" y="527290"/>
                    <a:pt x="486853" y="510307"/>
                    <a:pt x="472296" y="494131"/>
                  </a:cubicBezTo>
                  <a:cubicBezTo>
                    <a:pt x="467443" y="488470"/>
                    <a:pt x="465826" y="481192"/>
                    <a:pt x="469061" y="474722"/>
                  </a:cubicBezTo>
                  <a:cubicBezTo>
                    <a:pt x="470678" y="471487"/>
                    <a:pt x="475531" y="469061"/>
                    <a:pt x="480383" y="465826"/>
                  </a:cubicBezTo>
                  <a:close/>
                  <a:moveTo>
                    <a:pt x="17792" y="339665"/>
                  </a:moveTo>
                  <a:cubicBezTo>
                    <a:pt x="64698" y="339665"/>
                    <a:pt x="110797" y="339665"/>
                    <a:pt x="157703" y="339665"/>
                  </a:cubicBezTo>
                  <a:cubicBezTo>
                    <a:pt x="167407" y="339665"/>
                    <a:pt x="176303" y="342900"/>
                    <a:pt x="177112" y="353413"/>
                  </a:cubicBezTo>
                  <a:cubicBezTo>
                    <a:pt x="177921" y="365545"/>
                    <a:pt x="168216" y="367971"/>
                    <a:pt x="159320" y="367971"/>
                  </a:cubicBezTo>
                  <a:cubicBezTo>
                    <a:pt x="135058" y="367971"/>
                    <a:pt x="110797" y="367163"/>
                    <a:pt x="87343" y="367971"/>
                  </a:cubicBezTo>
                  <a:cubicBezTo>
                    <a:pt x="64698" y="367971"/>
                    <a:pt x="42054" y="367971"/>
                    <a:pt x="18601" y="367971"/>
                  </a:cubicBezTo>
                  <a:cubicBezTo>
                    <a:pt x="9705" y="367971"/>
                    <a:pt x="0" y="367163"/>
                    <a:pt x="0" y="354222"/>
                  </a:cubicBezTo>
                  <a:cubicBezTo>
                    <a:pt x="0" y="342091"/>
                    <a:pt x="8087" y="339665"/>
                    <a:pt x="17792" y="339665"/>
                  </a:cubicBezTo>
                  <a:close/>
                  <a:moveTo>
                    <a:pt x="530524" y="315404"/>
                  </a:moveTo>
                  <a:cubicBezTo>
                    <a:pt x="575004" y="314595"/>
                    <a:pt x="620294" y="314595"/>
                    <a:pt x="664774" y="315404"/>
                  </a:cubicBezTo>
                  <a:cubicBezTo>
                    <a:pt x="675287" y="315404"/>
                    <a:pt x="684992" y="321065"/>
                    <a:pt x="684183" y="333196"/>
                  </a:cubicBezTo>
                  <a:cubicBezTo>
                    <a:pt x="683374" y="344519"/>
                    <a:pt x="673669" y="345327"/>
                    <a:pt x="663965" y="345327"/>
                  </a:cubicBezTo>
                  <a:cubicBezTo>
                    <a:pt x="642129" y="346136"/>
                    <a:pt x="620294" y="346136"/>
                    <a:pt x="598458" y="346136"/>
                  </a:cubicBezTo>
                  <a:cubicBezTo>
                    <a:pt x="575813" y="346136"/>
                    <a:pt x="552359" y="346136"/>
                    <a:pt x="529715" y="346136"/>
                  </a:cubicBezTo>
                  <a:cubicBezTo>
                    <a:pt x="520010" y="346136"/>
                    <a:pt x="511115" y="345327"/>
                    <a:pt x="510306" y="332388"/>
                  </a:cubicBezTo>
                  <a:cubicBezTo>
                    <a:pt x="509497" y="318638"/>
                    <a:pt x="520819" y="316212"/>
                    <a:pt x="530524" y="315404"/>
                  </a:cubicBezTo>
                  <a:close/>
                  <a:moveTo>
                    <a:pt x="541847" y="142740"/>
                  </a:moveTo>
                  <a:cubicBezTo>
                    <a:pt x="545891" y="145166"/>
                    <a:pt x="548722" y="150423"/>
                    <a:pt x="550743" y="156893"/>
                  </a:cubicBezTo>
                  <a:cubicBezTo>
                    <a:pt x="548317" y="160937"/>
                    <a:pt x="546700" y="165789"/>
                    <a:pt x="542656" y="169024"/>
                  </a:cubicBezTo>
                  <a:cubicBezTo>
                    <a:pt x="525672" y="184390"/>
                    <a:pt x="507880" y="198947"/>
                    <a:pt x="490896" y="213504"/>
                  </a:cubicBezTo>
                  <a:cubicBezTo>
                    <a:pt x="484427" y="219165"/>
                    <a:pt x="476339" y="221591"/>
                    <a:pt x="469870" y="213504"/>
                  </a:cubicBezTo>
                  <a:cubicBezTo>
                    <a:pt x="464208" y="206225"/>
                    <a:pt x="465826" y="197329"/>
                    <a:pt x="471487" y="191668"/>
                  </a:cubicBezTo>
                  <a:cubicBezTo>
                    <a:pt x="489279" y="175494"/>
                    <a:pt x="507072" y="160128"/>
                    <a:pt x="525672" y="145571"/>
                  </a:cubicBezTo>
                  <a:cubicBezTo>
                    <a:pt x="532546" y="140718"/>
                    <a:pt x="537803" y="140314"/>
                    <a:pt x="541847" y="142740"/>
                  </a:cubicBezTo>
                  <a:close/>
                  <a:moveTo>
                    <a:pt x="156084" y="135057"/>
                  </a:moveTo>
                  <a:cubicBezTo>
                    <a:pt x="165789" y="136674"/>
                    <a:pt x="215930" y="194904"/>
                    <a:pt x="215930" y="202991"/>
                  </a:cubicBezTo>
                  <a:cubicBezTo>
                    <a:pt x="215930" y="208652"/>
                    <a:pt x="212695" y="211887"/>
                    <a:pt x="208651" y="215122"/>
                  </a:cubicBezTo>
                  <a:cubicBezTo>
                    <a:pt x="201373" y="220783"/>
                    <a:pt x="194903" y="216739"/>
                    <a:pt x="190051" y="211887"/>
                  </a:cubicBezTo>
                  <a:cubicBezTo>
                    <a:pt x="173876" y="194095"/>
                    <a:pt x="158511" y="176302"/>
                    <a:pt x="143145" y="157701"/>
                  </a:cubicBezTo>
                  <a:cubicBezTo>
                    <a:pt x="139910" y="153658"/>
                    <a:pt x="135866" y="147997"/>
                    <a:pt x="140719" y="141527"/>
                  </a:cubicBezTo>
                  <a:cubicBezTo>
                    <a:pt x="144762" y="135866"/>
                    <a:pt x="149614" y="133440"/>
                    <a:pt x="156084" y="135057"/>
                  </a:cubicBezTo>
                  <a:close/>
                  <a:moveTo>
                    <a:pt x="329961" y="0"/>
                  </a:moveTo>
                  <a:cubicBezTo>
                    <a:pt x="342091" y="0"/>
                    <a:pt x="343709" y="9705"/>
                    <a:pt x="343709" y="19409"/>
                  </a:cubicBezTo>
                  <a:cubicBezTo>
                    <a:pt x="344518" y="42054"/>
                    <a:pt x="344518" y="65507"/>
                    <a:pt x="344518" y="88151"/>
                  </a:cubicBezTo>
                  <a:cubicBezTo>
                    <a:pt x="344518" y="109988"/>
                    <a:pt x="344518" y="131823"/>
                    <a:pt x="344518" y="154468"/>
                  </a:cubicBezTo>
                  <a:cubicBezTo>
                    <a:pt x="344518" y="163364"/>
                    <a:pt x="344518" y="173068"/>
                    <a:pt x="331578" y="173877"/>
                  </a:cubicBezTo>
                  <a:cubicBezTo>
                    <a:pt x="319446" y="174686"/>
                    <a:pt x="316212" y="166598"/>
                    <a:pt x="315403" y="156894"/>
                  </a:cubicBezTo>
                  <a:cubicBezTo>
                    <a:pt x="314594" y="110796"/>
                    <a:pt x="314594" y="64698"/>
                    <a:pt x="314594" y="18601"/>
                  </a:cubicBezTo>
                  <a:cubicBezTo>
                    <a:pt x="314594" y="8896"/>
                    <a:pt x="319446" y="0"/>
                    <a:pt x="329961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F3EA25-9965-4ACF-B9B7-27A5BBD8081A}"/>
              </a:ext>
            </a:extLst>
          </p:cNvPr>
          <p:cNvSpPr/>
          <p:nvPr/>
        </p:nvSpPr>
        <p:spPr>
          <a:xfrm>
            <a:off x="10863072" y="237065"/>
            <a:ext cx="1098233" cy="1196063"/>
          </a:xfrm>
          <a:custGeom>
            <a:avLst/>
            <a:gdLst>
              <a:gd name="connsiteX0" fmla="*/ 451864 w 901271"/>
              <a:gd name="connsiteY0" fmla="*/ 600810 h 1085050"/>
              <a:gd name="connsiteX1" fmla="*/ 479027 w 901271"/>
              <a:gd name="connsiteY1" fmla="*/ 629814 h 1085050"/>
              <a:gd name="connsiteX2" fmla="*/ 513096 w 901271"/>
              <a:gd name="connsiteY2" fmla="*/ 986617 h 1085050"/>
              <a:gd name="connsiteX3" fmla="*/ 520462 w 901271"/>
              <a:gd name="connsiteY3" fmla="*/ 1061661 h 1085050"/>
              <a:gd name="connsiteX4" fmla="*/ 506651 w 901271"/>
              <a:gd name="connsiteY4" fmla="*/ 1079616 h 1085050"/>
              <a:gd name="connsiteX5" fmla="*/ 450943 w 901271"/>
              <a:gd name="connsiteY5" fmla="*/ 1084680 h 1085050"/>
              <a:gd name="connsiteX6" fmla="*/ 396617 w 901271"/>
              <a:gd name="connsiteY6" fmla="*/ 1080997 h 1085050"/>
              <a:gd name="connsiteX7" fmla="*/ 380043 w 901271"/>
              <a:gd name="connsiteY7" fmla="*/ 1060280 h 1085050"/>
              <a:gd name="connsiteX8" fmla="*/ 399840 w 901271"/>
              <a:gd name="connsiteY8" fmla="*/ 852183 h 1085050"/>
              <a:gd name="connsiteX9" fmla="*/ 419176 w 901271"/>
              <a:gd name="connsiteY9" fmla="*/ 647309 h 1085050"/>
              <a:gd name="connsiteX10" fmla="*/ 421018 w 901271"/>
              <a:gd name="connsiteY10" fmla="*/ 627973 h 1085050"/>
              <a:gd name="connsiteX11" fmla="*/ 451864 w 901271"/>
              <a:gd name="connsiteY11" fmla="*/ 600810 h 1085050"/>
              <a:gd name="connsiteX12" fmla="*/ 528347 w 901271"/>
              <a:gd name="connsiteY12" fmla="*/ 520644 h 1085050"/>
              <a:gd name="connsiteX13" fmla="*/ 542101 w 901271"/>
              <a:gd name="connsiteY13" fmla="*/ 521622 h 1085050"/>
              <a:gd name="connsiteX14" fmla="*/ 694951 w 901271"/>
              <a:gd name="connsiteY14" fmla="*/ 596206 h 1085050"/>
              <a:gd name="connsiteX15" fmla="*/ 886474 w 901271"/>
              <a:gd name="connsiteY15" fmla="*/ 757344 h 1085050"/>
              <a:gd name="connsiteX16" fmla="*/ 897063 w 901271"/>
              <a:gd name="connsiteY16" fmla="*/ 771616 h 1085050"/>
              <a:gd name="connsiteX17" fmla="*/ 900286 w 901271"/>
              <a:gd name="connsiteY17" fmla="*/ 782665 h 1085050"/>
              <a:gd name="connsiteX18" fmla="*/ 890157 w 901271"/>
              <a:gd name="connsiteY18" fmla="*/ 784967 h 1085050"/>
              <a:gd name="connsiteX19" fmla="*/ 760327 w 901271"/>
              <a:gd name="connsiteY19" fmla="*/ 750438 h 1085050"/>
              <a:gd name="connsiteX20" fmla="*/ 518160 w 901271"/>
              <a:gd name="connsiteY20" fmla="*/ 616463 h 1085050"/>
              <a:gd name="connsiteX21" fmla="*/ 512636 w 901271"/>
              <a:gd name="connsiteY21" fmla="*/ 611859 h 1085050"/>
              <a:gd name="connsiteX22" fmla="*/ 490076 w 901271"/>
              <a:gd name="connsiteY22" fmla="*/ 587919 h 1085050"/>
              <a:gd name="connsiteX23" fmla="*/ 508032 w 901271"/>
              <a:gd name="connsiteY23" fmla="*/ 564899 h 1085050"/>
              <a:gd name="connsiteX24" fmla="*/ 521843 w 901271"/>
              <a:gd name="connsiteY24" fmla="*/ 533132 h 1085050"/>
              <a:gd name="connsiteX25" fmla="*/ 528347 w 901271"/>
              <a:gd name="connsiteY25" fmla="*/ 520644 h 1085050"/>
              <a:gd name="connsiteX26" fmla="*/ 371470 w 901271"/>
              <a:gd name="connsiteY26" fmla="*/ 520644 h 1085050"/>
              <a:gd name="connsiteX27" fmla="*/ 378663 w 901271"/>
              <a:gd name="connsiteY27" fmla="*/ 535894 h 1085050"/>
              <a:gd name="connsiteX28" fmla="*/ 402604 w 901271"/>
              <a:gd name="connsiteY28" fmla="*/ 575488 h 1085050"/>
              <a:gd name="connsiteX29" fmla="*/ 402143 w 901271"/>
              <a:gd name="connsiteY29" fmla="*/ 598968 h 1085050"/>
              <a:gd name="connsiteX30" fmla="*/ 303159 w 901271"/>
              <a:gd name="connsiteY30" fmla="*/ 671711 h 1085050"/>
              <a:gd name="connsiteX31" fmla="*/ 56389 w 901271"/>
              <a:gd name="connsiteY31" fmla="*/ 776680 h 1085050"/>
              <a:gd name="connsiteX32" fmla="*/ 15414 w 901271"/>
              <a:gd name="connsiteY32" fmla="*/ 784967 h 1085050"/>
              <a:gd name="connsiteX33" fmla="*/ 3904 w 901271"/>
              <a:gd name="connsiteY33" fmla="*/ 771615 h 1085050"/>
              <a:gd name="connsiteX34" fmla="*/ 80789 w 901271"/>
              <a:gd name="connsiteY34" fmla="*/ 689666 h 1085050"/>
              <a:gd name="connsiteX35" fmla="*/ 344134 w 901271"/>
              <a:gd name="connsiteY35" fmla="*/ 527147 h 1085050"/>
              <a:gd name="connsiteX36" fmla="*/ 355644 w 901271"/>
              <a:gd name="connsiteY36" fmla="*/ 523003 h 1085050"/>
              <a:gd name="connsiteX37" fmla="*/ 371470 w 901271"/>
              <a:gd name="connsiteY37" fmla="*/ 520644 h 1085050"/>
              <a:gd name="connsiteX38" fmla="*/ 450024 w 901271"/>
              <a:gd name="connsiteY38" fmla="*/ 466836 h 1085050"/>
              <a:gd name="connsiteX39" fmla="*/ 503429 w 901271"/>
              <a:gd name="connsiteY39" fmla="*/ 521163 h 1085050"/>
              <a:gd name="connsiteX40" fmla="*/ 450024 w 901271"/>
              <a:gd name="connsiteY40" fmla="*/ 574108 h 1085050"/>
              <a:gd name="connsiteX41" fmla="*/ 397538 w 901271"/>
              <a:gd name="connsiteY41" fmla="*/ 519321 h 1085050"/>
              <a:gd name="connsiteX42" fmla="*/ 450024 w 901271"/>
              <a:gd name="connsiteY42" fmla="*/ 466836 h 1085050"/>
              <a:gd name="connsiteX43" fmla="*/ 450484 w 901271"/>
              <a:gd name="connsiteY43" fmla="*/ 0 h 1085050"/>
              <a:gd name="connsiteX44" fmla="*/ 458311 w 901271"/>
              <a:gd name="connsiteY44" fmla="*/ 8287 h 1085050"/>
              <a:gd name="connsiteX45" fmla="*/ 485934 w 901271"/>
              <a:gd name="connsiteY45" fmla="*/ 95301 h 1085050"/>
              <a:gd name="connsiteX46" fmla="*/ 508033 w 901271"/>
              <a:gd name="connsiteY46" fmla="*/ 311225 h 1085050"/>
              <a:gd name="connsiteX47" fmla="*/ 494682 w 901271"/>
              <a:gd name="connsiteY47" fmla="*/ 440595 h 1085050"/>
              <a:gd name="connsiteX48" fmla="*/ 474885 w 901271"/>
              <a:gd name="connsiteY48" fmla="*/ 451644 h 1085050"/>
              <a:gd name="connsiteX49" fmla="*/ 425162 w 901271"/>
              <a:gd name="connsiteY49" fmla="*/ 452105 h 1085050"/>
              <a:gd name="connsiteX50" fmla="*/ 406746 w 901271"/>
              <a:gd name="connsiteY50" fmla="*/ 441055 h 1085050"/>
              <a:gd name="connsiteX51" fmla="*/ 392934 w 901271"/>
              <a:gd name="connsiteY51" fmla="*/ 296032 h 1085050"/>
              <a:gd name="connsiteX52" fmla="*/ 426083 w 901271"/>
              <a:gd name="connsiteY52" fmla="*/ 52945 h 1085050"/>
              <a:gd name="connsiteX53" fmla="*/ 442657 w 901271"/>
              <a:gd name="connsiteY53" fmla="*/ 8747 h 1085050"/>
              <a:gd name="connsiteX54" fmla="*/ 450484 w 901271"/>
              <a:gd name="connsiteY54" fmla="*/ 0 h 108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01271" h="1085050">
                <a:moveTo>
                  <a:pt x="451864" y="600810"/>
                </a:moveTo>
                <a:cubicBezTo>
                  <a:pt x="470740" y="601730"/>
                  <a:pt x="477186" y="608636"/>
                  <a:pt x="479027" y="629814"/>
                </a:cubicBezTo>
                <a:cubicBezTo>
                  <a:pt x="490077" y="748595"/>
                  <a:pt x="501586" y="867836"/>
                  <a:pt x="513096" y="986617"/>
                </a:cubicBezTo>
                <a:cubicBezTo>
                  <a:pt x="515398" y="1011478"/>
                  <a:pt x="517700" y="1036800"/>
                  <a:pt x="520462" y="1061661"/>
                </a:cubicBezTo>
                <a:cubicBezTo>
                  <a:pt x="521844" y="1072710"/>
                  <a:pt x="517240" y="1078235"/>
                  <a:pt x="506651" y="1079616"/>
                </a:cubicBezTo>
                <a:cubicBezTo>
                  <a:pt x="488695" y="1082839"/>
                  <a:pt x="469819" y="1085601"/>
                  <a:pt x="450943" y="1084680"/>
                </a:cubicBezTo>
                <a:cubicBezTo>
                  <a:pt x="432528" y="1086062"/>
                  <a:pt x="414572" y="1083299"/>
                  <a:pt x="396617" y="1080997"/>
                </a:cubicBezTo>
                <a:cubicBezTo>
                  <a:pt x="384187" y="1079616"/>
                  <a:pt x="378662" y="1074092"/>
                  <a:pt x="380043" y="1060280"/>
                </a:cubicBezTo>
                <a:cubicBezTo>
                  <a:pt x="387409" y="990761"/>
                  <a:pt x="393394" y="921702"/>
                  <a:pt x="399840" y="852183"/>
                </a:cubicBezTo>
                <a:cubicBezTo>
                  <a:pt x="406285" y="784045"/>
                  <a:pt x="412731" y="715907"/>
                  <a:pt x="419176" y="647309"/>
                </a:cubicBezTo>
                <a:cubicBezTo>
                  <a:pt x="419637" y="640864"/>
                  <a:pt x="420097" y="634418"/>
                  <a:pt x="421018" y="627973"/>
                </a:cubicBezTo>
                <a:cubicBezTo>
                  <a:pt x="423780" y="606795"/>
                  <a:pt x="431607" y="600349"/>
                  <a:pt x="451864" y="600810"/>
                </a:cubicBezTo>
                <a:close/>
                <a:moveTo>
                  <a:pt x="528347" y="520644"/>
                </a:moveTo>
                <a:cubicBezTo>
                  <a:pt x="531742" y="519090"/>
                  <a:pt x="536346" y="519781"/>
                  <a:pt x="542101" y="521622"/>
                </a:cubicBezTo>
                <a:cubicBezTo>
                  <a:pt x="596887" y="538657"/>
                  <a:pt x="647070" y="565360"/>
                  <a:pt x="694951" y="596206"/>
                </a:cubicBezTo>
                <a:cubicBezTo>
                  <a:pt x="765852" y="641785"/>
                  <a:pt x="832608" y="691968"/>
                  <a:pt x="886474" y="757344"/>
                </a:cubicBezTo>
                <a:cubicBezTo>
                  <a:pt x="890157" y="761947"/>
                  <a:pt x="893840" y="766551"/>
                  <a:pt x="897063" y="771616"/>
                </a:cubicBezTo>
                <a:cubicBezTo>
                  <a:pt x="899365" y="774838"/>
                  <a:pt x="903048" y="778522"/>
                  <a:pt x="900286" y="782665"/>
                </a:cubicBezTo>
                <a:cubicBezTo>
                  <a:pt x="897984" y="786809"/>
                  <a:pt x="892919" y="784507"/>
                  <a:pt x="890157" y="784967"/>
                </a:cubicBezTo>
                <a:cubicBezTo>
                  <a:pt x="844118" y="780363"/>
                  <a:pt x="801762" y="766551"/>
                  <a:pt x="760327" y="750438"/>
                </a:cubicBezTo>
                <a:cubicBezTo>
                  <a:pt x="673313" y="717289"/>
                  <a:pt x="591362" y="674934"/>
                  <a:pt x="518160" y="616463"/>
                </a:cubicBezTo>
                <a:cubicBezTo>
                  <a:pt x="516319" y="615082"/>
                  <a:pt x="514477" y="613701"/>
                  <a:pt x="512636" y="611859"/>
                </a:cubicBezTo>
                <a:cubicBezTo>
                  <a:pt x="504809" y="604032"/>
                  <a:pt x="493299" y="597587"/>
                  <a:pt x="490076" y="587919"/>
                </a:cubicBezTo>
                <a:cubicBezTo>
                  <a:pt x="486393" y="576869"/>
                  <a:pt x="502507" y="573647"/>
                  <a:pt x="508032" y="564899"/>
                </a:cubicBezTo>
                <a:cubicBezTo>
                  <a:pt x="514477" y="554771"/>
                  <a:pt x="520462" y="544642"/>
                  <a:pt x="521843" y="533132"/>
                </a:cubicBezTo>
                <a:cubicBezTo>
                  <a:pt x="522764" y="525996"/>
                  <a:pt x="524951" y="522198"/>
                  <a:pt x="528347" y="520644"/>
                </a:cubicBezTo>
                <a:close/>
                <a:moveTo>
                  <a:pt x="371470" y="520644"/>
                </a:moveTo>
                <a:cubicBezTo>
                  <a:pt x="375325" y="522313"/>
                  <a:pt x="377742" y="526917"/>
                  <a:pt x="378663" y="535894"/>
                </a:cubicBezTo>
                <a:cubicBezTo>
                  <a:pt x="380505" y="552008"/>
                  <a:pt x="389252" y="566741"/>
                  <a:pt x="402604" y="575488"/>
                </a:cubicBezTo>
                <a:cubicBezTo>
                  <a:pt x="416415" y="585156"/>
                  <a:pt x="411351" y="590681"/>
                  <a:pt x="402143" y="598968"/>
                </a:cubicBezTo>
                <a:cubicBezTo>
                  <a:pt x="371757" y="626592"/>
                  <a:pt x="338609" y="650533"/>
                  <a:pt x="303159" y="671711"/>
                </a:cubicBezTo>
                <a:cubicBezTo>
                  <a:pt x="225813" y="717750"/>
                  <a:pt x="144323" y="755041"/>
                  <a:pt x="56389" y="776680"/>
                </a:cubicBezTo>
                <a:cubicBezTo>
                  <a:pt x="41196" y="780823"/>
                  <a:pt x="25542" y="783125"/>
                  <a:pt x="15414" y="784967"/>
                </a:cubicBezTo>
                <a:cubicBezTo>
                  <a:pt x="-3923" y="785887"/>
                  <a:pt x="-1621" y="778982"/>
                  <a:pt x="3904" y="771615"/>
                </a:cubicBezTo>
                <a:cubicBezTo>
                  <a:pt x="25082" y="740309"/>
                  <a:pt x="51785" y="714067"/>
                  <a:pt x="80789" y="689666"/>
                </a:cubicBezTo>
                <a:cubicBezTo>
                  <a:pt x="160437" y="621988"/>
                  <a:pt x="245150" y="563518"/>
                  <a:pt x="344134" y="527147"/>
                </a:cubicBezTo>
                <a:cubicBezTo>
                  <a:pt x="347817" y="525766"/>
                  <a:pt x="351961" y="524845"/>
                  <a:pt x="355644" y="523003"/>
                </a:cubicBezTo>
                <a:cubicBezTo>
                  <a:pt x="362319" y="520241"/>
                  <a:pt x="367614" y="518975"/>
                  <a:pt x="371470" y="520644"/>
                </a:cubicBezTo>
                <a:close/>
                <a:moveTo>
                  <a:pt x="450024" y="466836"/>
                </a:moveTo>
                <a:cubicBezTo>
                  <a:pt x="479489" y="467296"/>
                  <a:pt x="503889" y="492157"/>
                  <a:pt x="503429" y="521163"/>
                </a:cubicBezTo>
                <a:cubicBezTo>
                  <a:pt x="502968" y="549707"/>
                  <a:pt x="478107" y="574108"/>
                  <a:pt x="450024" y="574108"/>
                </a:cubicBezTo>
                <a:cubicBezTo>
                  <a:pt x="420097" y="573647"/>
                  <a:pt x="397538" y="550167"/>
                  <a:pt x="397538" y="519321"/>
                </a:cubicBezTo>
                <a:cubicBezTo>
                  <a:pt x="397998" y="489855"/>
                  <a:pt x="421478" y="466375"/>
                  <a:pt x="450024" y="466836"/>
                </a:cubicBezTo>
                <a:close/>
                <a:moveTo>
                  <a:pt x="450484" y="0"/>
                </a:moveTo>
                <a:cubicBezTo>
                  <a:pt x="455549" y="0"/>
                  <a:pt x="456469" y="5064"/>
                  <a:pt x="458311" y="8287"/>
                </a:cubicBezTo>
                <a:cubicBezTo>
                  <a:pt x="471662" y="35910"/>
                  <a:pt x="479489" y="65375"/>
                  <a:pt x="485934" y="95301"/>
                </a:cubicBezTo>
                <a:cubicBezTo>
                  <a:pt x="500667" y="162978"/>
                  <a:pt x="508033" y="231577"/>
                  <a:pt x="508033" y="311225"/>
                </a:cubicBezTo>
                <a:cubicBezTo>
                  <a:pt x="508494" y="348056"/>
                  <a:pt x="504810" y="394556"/>
                  <a:pt x="494682" y="440595"/>
                </a:cubicBezTo>
                <a:cubicBezTo>
                  <a:pt x="491920" y="453486"/>
                  <a:pt x="487776" y="457169"/>
                  <a:pt x="474885" y="451644"/>
                </a:cubicBezTo>
                <a:cubicBezTo>
                  <a:pt x="458771" y="444739"/>
                  <a:pt x="441276" y="444739"/>
                  <a:pt x="425162" y="452105"/>
                </a:cubicBezTo>
                <a:cubicBezTo>
                  <a:pt x="411350" y="458090"/>
                  <a:pt x="409048" y="451644"/>
                  <a:pt x="406746" y="441055"/>
                </a:cubicBezTo>
                <a:cubicBezTo>
                  <a:pt x="395236" y="393175"/>
                  <a:pt x="392474" y="344834"/>
                  <a:pt x="392934" y="296032"/>
                </a:cubicBezTo>
                <a:cubicBezTo>
                  <a:pt x="394316" y="214082"/>
                  <a:pt x="402603" y="132132"/>
                  <a:pt x="426083" y="52945"/>
                </a:cubicBezTo>
                <a:cubicBezTo>
                  <a:pt x="430687" y="37752"/>
                  <a:pt x="437132" y="23480"/>
                  <a:pt x="442657" y="8747"/>
                </a:cubicBezTo>
                <a:cubicBezTo>
                  <a:pt x="444038" y="5064"/>
                  <a:pt x="445419" y="460"/>
                  <a:pt x="450484" y="0"/>
                </a:cubicBezTo>
                <a:close/>
              </a:path>
            </a:pathLst>
          </a:custGeom>
          <a:solidFill>
            <a:schemeClr val="accent1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26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C6F238-76B7-4D4F-AFE5-FCF8FA600BF5}"/>
              </a:ext>
            </a:extLst>
          </p:cNvPr>
          <p:cNvSpPr/>
          <p:nvPr/>
        </p:nvSpPr>
        <p:spPr>
          <a:xfrm>
            <a:off x="0" y="4636008"/>
            <a:ext cx="12192000" cy="2221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4D80C-1B2F-48C2-B05D-82AD189010C1}"/>
              </a:ext>
            </a:extLst>
          </p:cNvPr>
          <p:cNvSpPr/>
          <p:nvPr/>
        </p:nvSpPr>
        <p:spPr>
          <a:xfrm>
            <a:off x="0" y="5937418"/>
            <a:ext cx="12192000" cy="493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F8FDC-D2D1-47F7-97A4-1BD24EB7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055" y="542234"/>
            <a:ext cx="10515600" cy="804252"/>
          </a:xfrm>
        </p:spPr>
        <p:txBody>
          <a:bodyPr/>
          <a:lstStyle/>
          <a:p>
            <a:r>
              <a:rPr lang="fr-FR" sz="5400" b="1" dirty="0">
                <a:solidFill>
                  <a:srgbClr val="0070C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F7E3-4B6F-4677-8BCE-5BF303F7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281"/>
            <a:ext cx="10515600" cy="1978268"/>
          </a:xfrm>
        </p:spPr>
        <p:txBody>
          <a:bodyPr>
            <a:normAutofit/>
          </a:bodyPr>
          <a:lstStyle/>
          <a:p>
            <a:r>
              <a:rPr lang="fr-FR" sz="2000" dirty="0"/>
              <a:t>pandas, </a:t>
            </a:r>
            <a:r>
              <a:rPr lang="fr-FR" sz="2000" dirty="0" err="1"/>
              <a:t>plotly</a:t>
            </a:r>
            <a:r>
              <a:rPr lang="fr-FR" sz="2000" dirty="0"/>
              <a:t>, </a:t>
            </a:r>
            <a:r>
              <a:rPr lang="fr-FR" sz="2000" dirty="0" err="1"/>
              <a:t>dash</a:t>
            </a:r>
            <a:r>
              <a:rPr lang="fr-FR" sz="2000" dirty="0"/>
              <a:t>, </a:t>
            </a:r>
            <a:r>
              <a:rPr lang="fr-FR" sz="2000" dirty="0" err="1"/>
              <a:t>datetime</a:t>
            </a:r>
            <a:r>
              <a:rPr lang="fr-FR" sz="2000" dirty="0"/>
              <a:t>, </a:t>
            </a:r>
            <a:r>
              <a:rPr lang="fr-FR" sz="2000" dirty="0" err="1"/>
              <a:t>sklearn</a:t>
            </a:r>
            <a:r>
              <a:rPr lang="fr-FR" sz="2000" dirty="0"/>
              <a:t> </a:t>
            </a:r>
            <a:r>
              <a:rPr lang="fr-FR" sz="2000" dirty="0" err="1"/>
              <a:t>libraries</a:t>
            </a:r>
            <a:r>
              <a:rPr lang="fr-FR" sz="2000" dirty="0"/>
              <a:t>,</a:t>
            </a:r>
          </a:p>
          <a:p>
            <a:r>
              <a:rPr lang="fr-FR" sz="2000" dirty="0"/>
              <a:t>multi-source </a:t>
            </a:r>
            <a:r>
              <a:rPr lang="fr-FR" sz="2000" dirty="0" err="1"/>
              <a:t>analysis</a:t>
            </a:r>
            <a:r>
              <a:rPr lang="fr-FR" sz="2000" dirty="0"/>
              <a:t>,</a:t>
            </a:r>
          </a:p>
          <a:p>
            <a:r>
              <a:rPr lang="fr-FR" sz="2000" dirty="0"/>
              <a:t>ML,</a:t>
            </a:r>
          </a:p>
          <a:p>
            <a:r>
              <a:rPr lang="fr-FR" sz="2000" dirty="0" err="1"/>
              <a:t>dash</a:t>
            </a:r>
            <a:r>
              <a:rPr lang="fr-FR" sz="2000" dirty="0"/>
              <a:t> application,</a:t>
            </a:r>
          </a:p>
          <a:p>
            <a:r>
              <a:rPr lang="fr-FR" sz="2000" dirty="0"/>
              <a:t>team </a:t>
            </a:r>
            <a:r>
              <a:rPr lang="fr-FR" sz="2000" dirty="0" err="1"/>
              <a:t>work</a:t>
            </a:r>
            <a:r>
              <a:rPr lang="fr-FR" sz="20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C62926-67A2-4688-9FFF-1FD4687D6AE4}"/>
              </a:ext>
            </a:extLst>
          </p:cNvPr>
          <p:cNvSpPr txBox="1">
            <a:spLocks/>
          </p:cNvSpPr>
          <p:nvPr/>
        </p:nvSpPr>
        <p:spPr>
          <a:xfrm>
            <a:off x="920262" y="3987565"/>
            <a:ext cx="10515600" cy="804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0070C0"/>
                </a:solidFill>
              </a:rPr>
              <a:t>Data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sz="3200" dirty="0">
                <a:solidFill>
                  <a:srgbClr val="0070C0"/>
                </a:solidFill>
              </a:rPr>
              <a:t>sources</a:t>
            </a:r>
            <a:r>
              <a:rPr lang="fr-FR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AFC61-3B8C-40B1-B4FF-00620EA705CC}"/>
              </a:ext>
            </a:extLst>
          </p:cNvPr>
          <p:cNvSpPr txBox="1">
            <a:spLocks/>
          </p:cNvSpPr>
          <p:nvPr/>
        </p:nvSpPr>
        <p:spPr>
          <a:xfrm>
            <a:off x="831271" y="4905995"/>
            <a:ext cx="9496226" cy="1903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https://opendata.reseaux-energies.fr/explore/dataset/parc-regional-annuel-prod-eolien-solaire/information/?disjunctive.region</a:t>
            </a:r>
            <a:endParaRPr lang="fr-FR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https://opendata.reseaux-energies.fr/explore/dataset/production-regionale-mensuelle-filiere/export/?disjunctive.region</a:t>
            </a:r>
            <a:r>
              <a:rPr lang="fr-FR" dirty="0">
                <a:solidFill>
                  <a:srgbClr val="0070C0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https://opendata.reseaux-energies.fr/explore/dataset/equilibre-regional-mensuel-prod-conso-brute/information/?disjunctive.region</a:t>
            </a:r>
            <a:endParaRPr lang="fr-FR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https://opendata.reseaux-energies.fr/explore/dataset/fc-tc-regionaux-mensuels-enr/information/?disjunctive.region</a:t>
            </a:r>
            <a:endParaRPr lang="fr-FR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https://opendata.reseaux-energies.fr/explore/dataset/rayonnement-solaire-vitesse-vent-tri-horaires-regionaux/information/?disjunctive.region</a:t>
            </a:r>
            <a:endParaRPr lang="fr-FR" dirty="0">
              <a:solidFill>
                <a:srgbClr val="0070C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60F597-19DE-44B9-BD12-ABF9FBE968BA}"/>
              </a:ext>
            </a:extLst>
          </p:cNvPr>
          <p:cNvGrpSpPr/>
          <p:nvPr/>
        </p:nvGrpSpPr>
        <p:grpSpPr>
          <a:xfrm>
            <a:off x="8668622" y="3123430"/>
            <a:ext cx="3335211" cy="1517719"/>
            <a:chOff x="6223779" y="3733800"/>
            <a:chExt cx="3015807" cy="137237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6AAE215-D948-40E3-AF58-E719473E097A}"/>
                </a:ext>
              </a:extLst>
            </p:cNvPr>
            <p:cNvSpPr/>
            <p:nvPr/>
          </p:nvSpPr>
          <p:spPr>
            <a:xfrm flipH="1">
              <a:off x="6395635" y="3817247"/>
              <a:ext cx="2788513" cy="911961"/>
            </a:xfrm>
            <a:custGeom>
              <a:avLst/>
              <a:gdLst>
                <a:gd name="connsiteX0" fmla="*/ 119192 w 2788513"/>
                <a:gd name="connsiteY0" fmla="*/ 626443 h 911961"/>
                <a:gd name="connsiteX1" fmla="*/ 0 w 2788513"/>
                <a:gd name="connsiteY1" fmla="*/ 773355 h 911961"/>
                <a:gd name="connsiteX2" fmla="*/ 27719 w 2788513"/>
                <a:gd name="connsiteY2" fmla="*/ 795530 h 911961"/>
                <a:gd name="connsiteX3" fmla="*/ 130280 w 2788513"/>
                <a:gd name="connsiteY3" fmla="*/ 784439 h 911961"/>
                <a:gd name="connsiteX4" fmla="*/ 157999 w 2788513"/>
                <a:gd name="connsiteY4" fmla="*/ 751179 h 911961"/>
                <a:gd name="connsiteX5" fmla="*/ 146911 w 2788513"/>
                <a:gd name="connsiteY5" fmla="*/ 648618 h 911961"/>
                <a:gd name="connsiteX6" fmla="*/ 1574427 w 2788513"/>
                <a:gd name="connsiteY6" fmla="*/ 485566 h 911961"/>
                <a:gd name="connsiteX7" fmla="*/ 1546995 w 2788513"/>
                <a:gd name="connsiteY7" fmla="*/ 485566 h 911961"/>
                <a:gd name="connsiteX8" fmla="*/ 1546995 w 2788513"/>
                <a:gd name="connsiteY8" fmla="*/ 911961 h 911961"/>
                <a:gd name="connsiteX9" fmla="*/ 1574427 w 2788513"/>
                <a:gd name="connsiteY9" fmla="*/ 911961 h 911961"/>
                <a:gd name="connsiteX10" fmla="*/ 2741392 w 2788513"/>
                <a:gd name="connsiteY10" fmla="*/ 376973 h 911961"/>
                <a:gd name="connsiteX11" fmla="*/ 2708130 w 2788513"/>
                <a:gd name="connsiteY11" fmla="*/ 385290 h 911961"/>
                <a:gd name="connsiteX12" fmla="*/ 2655463 w 2788513"/>
                <a:gd name="connsiteY12" fmla="*/ 473990 h 911961"/>
                <a:gd name="connsiteX13" fmla="*/ 2666550 w 2788513"/>
                <a:gd name="connsiteY13" fmla="*/ 515567 h 911961"/>
                <a:gd name="connsiteX14" fmla="*/ 2755250 w 2788513"/>
                <a:gd name="connsiteY14" fmla="*/ 568234 h 911961"/>
                <a:gd name="connsiteX15" fmla="*/ 2788513 w 2788513"/>
                <a:gd name="connsiteY15" fmla="*/ 559917 h 911961"/>
                <a:gd name="connsiteX16" fmla="*/ 1815584 w 2788513"/>
                <a:gd name="connsiteY16" fmla="*/ 0 h 911961"/>
                <a:gd name="connsiteX17" fmla="*/ 1743515 w 2788513"/>
                <a:gd name="connsiteY17" fmla="*/ 0 h 911961"/>
                <a:gd name="connsiteX18" fmla="*/ 1072719 w 2788513"/>
                <a:gd name="connsiteY18" fmla="*/ 213436 h 911961"/>
                <a:gd name="connsiteX19" fmla="*/ 903633 w 2788513"/>
                <a:gd name="connsiteY19" fmla="*/ 329856 h 911961"/>
                <a:gd name="connsiteX20" fmla="*/ 911950 w 2788513"/>
                <a:gd name="connsiteY20" fmla="*/ 374203 h 911961"/>
                <a:gd name="connsiteX21" fmla="*/ 2605568 w 2788513"/>
                <a:gd name="connsiteY21" fmla="*/ 363115 h 911961"/>
                <a:gd name="connsiteX22" fmla="*/ 2636060 w 2788513"/>
                <a:gd name="connsiteY22" fmla="*/ 318765 h 911961"/>
                <a:gd name="connsiteX23" fmla="*/ 2622199 w 2788513"/>
                <a:gd name="connsiteY23" fmla="*/ 91474 h 911961"/>
                <a:gd name="connsiteX24" fmla="*/ 2591710 w 2788513"/>
                <a:gd name="connsiteY24" fmla="*/ 58208 h 911961"/>
                <a:gd name="connsiteX25" fmla="*/ 1815584 w 2788513"/>
                <a:gd name="connsiteY25" fmla="*/ 0 h 91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88513" h="911961">
                  <a:moveTo>
                    <a:pt x="119192" y="626443"/>
                  </a:moveTo>
                  <a:lnTo>
                    <a:pt x="0" y="773355"/>
                  </a:lnTo>
                  <a:lnTo>
                    <a:pt x="27719" y="795530"/>
                  </a:lnTo>
                  <a:cubicBezTo>
                    <a:pt x="58211" y="820475"/>
                    <a:pt x="105332" y="814931"/>
                    <a:pt x="130280" y="784439"/>
                  </a:cubicBezTo>
                  <a:lnTo>
                    <a:pt x="157999" y="751179"/>
                  </a:lnTo>
                  <a:cubicBezTo>
                    <a:pt x="182944" y="720687"/>
                    <a:pt x="177401" y="673567"/>
                    <a:pt x="146911" y="648618"/>
                  </a:cubicBezTo>
                  <a:close/>
                  <a:moveTo>
                    <a:pt x="1574427" y="485566"/>
                  </a:moveTo>
                  <a:lnTo>
                    <a:pt x="1546995" y="485566"/>
                  </a:lnTo>
                  <a:lnTo>
                    <a:pt x="1546995" y="911961"/>
                  </a:lnTo>
                  <a:lnTo>
                    <a:pt x="1574427" y="911961"/>
                  </a:lnTo>
                  <a:close/>
                  <a:moveTo>
                    <a:pt x="2741392" y="376973"/>
                  </a:moveTo>
                  <a:lnTo>
                    <a:pt x="2708130" y="385290"/>
                  </a:lnTo>
                  <a:cubicBezTo>
                    <a:pt x="2669323" y="396377"/>
                    <a:pt x="2644375" y="435184"/>
                    <a:pt x="2655463" y="473990"/>
                  </a:cubicBezTo>
                  <a:lnTo>
                    <a:pt x="2666550" y="515567"/>
                  </a:lnTo>
                  <a:cubicBezTo>
                    <a:pt x="2677638" y="554373"/>
                    <a:pt x="2716444" y="579322"/>
                    <a:pt x="2755250" y="568234"/>
                  </a:cubicBezTo>
                  <a:lnTo>
                    <a:pt x="2788513" y="559917"/>
                  </a:lnTo>
                  <a:close/>
                  <a:moveTo>
                    <a:pt x="1815584" y="0"/>
                  </a:moveTo>
                  <a:cubicBezTo>
                    <a:pt x="1787865" y="0"/>
                    <a:pt x="1771233" y="0"/>
                    <a:pt x="1743515" y="0"/>
                  </a:cubicBezTo>
                  <a:cubicBezTo>
                    <a:pt x="1541166" y="8314"/>
                    <a:pt x="1227945" y="121963"/>
                    <a:pt x="1072719" y="213436"/>
                  </a:cubicBezTo>
                  <a:cubicBezTo>
                    <a:pt x="1008965" y="252240"/>
                    <a:pt x="997877" y="257787"/>
                    <a:pt x="903633" y="329856"/>
                  </a:cubicBezTo>
                  <a:cubicBezTo>
                    <a:pt x="859283" y="363115"/>
                    <a:pt x="867600" y="374203"/>
                    <a:pt x="911950" y="374203"/>
                  </a:cubicBezTo>
                  <a:cubicBezTo>
                    <a:pt x="1471870" y="374203"/>
                    <a:pt x="2045648" y="371432"/>
                    <a:pt x="2605568" y="363115"/>
                  </a:cubicBezTo>
                  <a:cubicBezTo>
                    <a:pt x="2633287" y="363115"/>
                    <a:pt x="2636060" y="338170"/>
                    <a:pt x="2636060" y="318765"/>
                  </a:cubicBezTo>
                  <a:lnTo>
                    <a:pt x="2622199" y="91474"/>
                  </a:lnTo>
                  <a:cubicBezTo>
                    <a:pt x="2622199" y="74839"/>
                    <a:pt x="2608341" y="60981"/>
                    <a:pt x="2591710" y="58208"/>
                  </a:cubicBezTo>
                  <a:cubicBezTo>
                    <a:pt x="2297891" y="22175"/>
                    <a:pt x="2131578" y="0"/>
                    <a:pt x="181558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A0151F0-8FA1-42BE-8B0B-DBF3B62DAA38}"/>
                </a:ext>
              </a:extLst>
            </p:cNvPr>
            <p:cNvSpPr/>
            <p:nvPr/>
          </p:nvSpPr>
          <p:spPr>
            <a:xfrm flipH="1">
              <a:off x="6223779" y="3733800"/>
              <a:ext cx="3015807" cy="1117357"/>
            </a:xfrm>
            <a:custGeom>
              <a:avLst/>
              <a:gdLst>
                <a:gd name="connsiteX0" fmla="*/ 174630 w 3015807"/>
                <a:gd name="connsiteY0" fmla="*/ 709890 h 1117357"/>
                <a:gd name="connsiteX1" fmla="*/ 202349 w 3015807"/>
                <a:gd name="connsiteY1" fmla="*/ 732065 h 1117357"/>
                <a:gd name="connsiteX2" fmla="*/ 213437 w 3015807"/>
                <a:gd name="connsiteY2" fmla="*/ 834626 h 1117357"/>
                <a:gd name="connsiteX3" fmla="*/ 185718 w 3015807"/>
                <a:gd name="connsiteY3" fmla="*/ 867886 h 1117357"/>
                <a:gd name="connsiteX4" fmla="*/ 83157 w 3015807"/>
                <a:gd name="connsiteY4" fmla="*/ 878977 h 1117357"/>
                <a:gd name="connsiteX5" fmla="*/ 55438 w 3015807"/>
                <a:gd name="connsiteY5" fmla="*/ 856802 h 1117357"/>
                <a:gd name="connsiteX6" fmla="*/ 1629865 w 3015807"/>
                <a:gd name="connsiteY6" fmla="*/ 569013 h 1117357"/>
                <a:gd name="connsiteX7" fmla="*/ 1629865 w 3015807"/>
                <a:gd name="connsiteY7" fmla="*/ 995408 h 1117357"/>
                <a:gd name="connsiteX8" fmla="*/ 1602433 w 3015807"/>
                <a:gd name="connsiteY8" fmla="*/ 995408 h 1117357"/>
                <a:gd name="connsiteX9" fmla="*/ 1602433 w 3015807"/>
                <a:gd name="connsiteY9" fmla="*/ 569013 h 1117357"/>
                <a:gd name="connsiteX10" fmla="*/ 2796830 w 3015807"/>
                <a:gd name="connsiteY10" fmla="*/ 460420 h 1117357"/>
                <a:gd name="connsiteX11" fmla="*/ 2843951 w 3015807"/>
                <a:gd name="connsiteY11" fmla="*/ 643365 h 1117357"/>
                <a:gd name="connsiteX12" fmla="*/ 2810688 w 3015807"/>
                <a:gd name="connsiteY12" fmla="*/ 651682 h 1117357"/>
                <a:gd name="connsiteX13" fmla="*/ 2721988 w 3015807"/>
                <a:gd name="connsiteY13" fmla="*/ 599014 h 1117357"/>
                <a:gd name="connsiteX14" fmla="*/ 2710901 w 3015807"/>
                <a:gd name="connsiteY14" fmla="*/ 557438 h 1117357"/>
                <a:gd name="connsiteX15" fmla="*/ 2763568 w 3015807"/>
                <a:gd name="connsiteY15" fmla="*/ 468737 h 1117357"/>
                <a:gd name="connsiteX16" fmla="*/ 1044548 w 3015807"/>
                <a:gd name="connsiteY16" fmla="*/ 350080 h 1117357"/>
                <a:gd name="connsiteX17" fmla="*/ 1044548 w 3015807"/>
                <a:gd name="connsiteY17" fmla="*/ 457429 h 1117357"/>
                <a:gd name="connsiteX18" fmla="*/ 967388 w 3015807"/>
                <a:gd name="connsiteY18" fmla="*/ 457650 h 1117357"/>
                <a:gd name="connsiteX19" fmla="*/ 959071 w 3015807"/>
                <a:gd name="connsiteY19" fmla="*/ 413303 h 1117357"/>
                <a:gd name="connsiteX20" fmla="*/ 1016285 w 3015807"/>
                <a:gd name="connsiteY20" fmla="*/ 370165 h 1117357"/>
                <a:gd name="connsiteX21" fmla="*/ 1597718 w 3015807"/>
                <a:gd name="connsiteY21" fmla="*/ 116616 h 1117357"/>
                <a:gd name="connsiteX22" fmla="*/ 1597718 w 3015807"/>
                <a:gd name="connsiteY22" fmla="*/ 455845 h 1117357"/>
                <a:gd name="connsiteX23" fmla="*/ 1071980 w 3015807"/>
                <a:gd name="connsiteY23" fmla="*/ 457351 h 1117357"/>
                <a:gd name="connsiteX24" fmla="*/ 1071980 w 3015807"/>
                <a:gd name="connsiteY24" fmla="*/ 331701 h 1117357"/>
                <a:gd name="connsiteX25" fmla="*/ 1088094 w 3015807"/>
                <a:gd name="connsiteY25" fmla="*/ 321310 h 1117357"/>
                <a:gd name="connsiteX26" fmla="*/ 1128157 w 3015807"/>
                <a:gd name="connsiteY26" fmla="*/ 296884 h 1117357"/>
                <a:gd name="connsiteX27" fmla="*/ 1445884 w 3015807"/>
                <a:gd name="connsiteY27" fmla="*/ 158981 h 1117357"/>
                <a:gd name="connsiteX28" fmla="*/ 2392522 w 3015807"/>
                <a:gd name="connsiteY28" fmla="*/ 111847 h 1117357"/>
                <a:gd name="connsiteX29" fmla="*/ 2446360 w 3015807"/>
                <a:gd name="connsiteY29" fmla="*/ 117359 h 1117357"/>
                <a:gd name="connsiteX30" fmla="*/ 2647148 w 3015807"/>
                <a:gd name="connsiteY30" fmla="*/ 141655 h 1117357"/>
                <a:gd name="connsiteX31" fmla="*/ 2677637 w 3015807"/>
                <a:gd name="connsiteY31" fmla="*/ 174921 h 1117357"/>
                <a:gd name="connsiteX32" fmla="*/ 2691498 w 3015807"/>
                <a:gd name="connsiteY32" fmla="*/ 402212 h 1117357"/>
                <a:gd name="connsiteX33" fmla="*/ 2661006 w 3015807"/>
                <a:gd name="connsiteY33" fmla="*/ 446563 h 1117357"/>
                <a:gd name="connsiteX34" fmla="*/ 2392522 w 3015807"/>
                <a:gd name="connsiteY34" fmla="*/ 449310 h 1117357"/>
                <a:gd name="connsiteX35" fmla="*/ 1871022 w 3015807"/>
                <a:gd name="connsiteY35" fmla="*/ 83447 h 1117357"/>
                <a:gd name="connsiteX36" fmla="*/ 2267401 w 3015807"/>
                <a:gd name="connsiteY36" fmla="*/ 99039 h 1117357"/>
                <a:gd name="connsiteX37" fmla="*/ 2365090 w 3015807"/>
                <a:gd name="connsiteY37" fmla="*/ 109039 h 1117357"/>
                <a:gd name="connsiteX38" fmla="*/ 2365090 w 3015807"/>
                <a:gd name="connsiteY38" fmla="*/ 449590 h 1117357"/>
                <a:gd name="connsiteX39" fmla="*/ 1814197 w 3015807"/>
                <a:gd name="connsiteY39" fmla="*/ 455226 h 1117357"/>
                <a:gd name="connsiteX40" fmla="*/ 1625150 w 3015807"/>
                <a:gd name="connsiteY40" fmla="*/ 455767 h 1117357"/>
                <a:gd name="connsiteX41" fmla="*/ 1625150 w 3015807"/>
                <a:gd name="connsiteY41" fmla="*/ 108962 h 1117357"/>
                <a:gd name="connsiteX42" fmla="*/ 1630604 w 3015807"/>
                <a:gd name="connsiteY42" fmla="*/ 107441 h 1117357"/>
                <a:gd name="connsiteX43" fmla="*/ 1798953 w 3015807"/>
                <a:gd name="connsiteY43" fmla="*/ 83447 h 1117357"/>
                <a:gd name="connsiteX44" fmla="*/ 1871022 w 3015807"/>
                <a:gd name="connsiteY44" fmla="*/ 83447 h 1117357"/>
                <a:gd name="connsiteX45" fmla="*/ 1890423 w 3015807"/>
                <a:gd name="connsiteY45" fmla="*/ 291 h 1117357"/>
                <a:gd name="connsiteX46" fmla="*/ 1089351 w 3015807"/>
                <a:gd name="connsiteY46" fmla="*/ 208181 h 1117357"/>
                <a:gd name="connsiteX47" fmla="*/ 820477 w 3015807"/>
                <a:gd name="connsiteY47" fmla="*/ 388354 h 1117357"/>
                <a:gd name="connsiteX48" fmla="*/ 620901 w 3015807"/>
                <a:gd name="connsiteY48" fmla="*/ 446562 h 1117357"/>
                <a:gd name="connsiteX49" fmla="*/ 11088 w 3015807"/>
                <a:gd name="connsiteY49" fmla="*/ 884519 h 1117357"/>
                <a:gd name="connsiteX50" fmla="*/ 2773 w 3015807"/>
                <a:gd name="connsiteY50" fmla="*/ 1017570 h 1117357"/>
                <a:gd name="connsiteX51" fmla="*/ 91474 w 3015807"/>
                <a:gd name="connsiteY51" fmla="*/ 1117357 h 1117357"/>
                <a:gd name="connsiteX52" fmla="*/ 407468 w 3015807"/>
                <a:gd name="connsiteY52" fmla="*/ 1111814 h 1117357"/>
                <a:gd name="connsiteX53" fmla="*/ 407468 w 3015807"/>
                <a:gd name="connsiteY53" fmla="*/ 1109043 h 1117357"/>
                <a:gd name="connsiteX54" fmla="*/ 692970 w 3015807"/>
                <a:gd name="connsiteY54" fmla="*/ 823538 h 1117357"/>
                <a:gd name="connsiteX55" fmla="*/ 978476 w 3015807"/>
                <a:gd name="connsiteY55" fmla="*/ 1103499 h 1117357"/>
                <a:gd name="connsiteX56" fmla="*/ 2178699 w 3015807"/>
                <a:gd name="connsiteY56" fmla="*/ 1097956 h 1117357"/>
                <a:gd name="connsiteX57" fmla="*/ 2464204 w 3015807"/>
                <a:gd name="connsiteY57" fmla="*/ 823538 h 1117357"/>
                <a:gd name="connsiteX58" fmla="*/ 2749707 w 3015807"/>
                <a:gd name="connsiteY58" fmla="*/ 1106270 h 1117357"/>
                <a:gd name="connsiteX59" fmla="*/ 2913249 w 3015807"/>
                <a:gd name="connsiteY59" fmla="*/ 1111814 h 1117357"/>
                <a:gd name="connsiteX60" fmla="*/ 3015807 w 3015807"/>
                <a:gd name="connsiteY60" fmla="*/ 1003712 h 1117357"/>
                <a:gd name="connsiteX61" fmla="*/ 2982545 w 3015807"/>
                <a:gd name="connsiteY61" fmla="*/ 704349 h 1117357"/>
                <a:gd name="connsiteX62" fmla="*/ 2982545 w 3015807"/>
                <a:gd name="connsiteY62" fmla="*/ 698805 h 1117357"/>
                <a:gd name="connsiteX63" fmla="*/ 2979774 w 3015807"/>
                <a:gd name="connsiteY63" fmla="*/ 690488 h 1117357"/>
                <a:gd name="connsiteX64" fmla="*/ 2940968 w 3015807"/>
                <a:gd name="connsiteY64" fmla="*/ 654455 h 1117357"/>
                <a:gd name="connsiteX65" fmla="*/ 2929880 w 3015807"/>
                <a:gd name="connsiteY65" fmla="*/ 654455 h 1117357"/>
                <a:gd name="connsiteX66" fmla="*/ 2927107 w 3015807"/>
                <a:gd name="connsiteY66" fmla="*/ 654455 h 1117357"/>
                <a:gd name="connsiteX67" fmla="*/ 2868899 w 3015807"/>
                <a:gd name="connsiteY67" fmla="*/ 651682 h 1117357"/>
                <a:gd name="connsiteX68" fmla="*/ 2741392 w 3015807"/>
                <a:gd name="connsiteY68" fmla="*/ 113937 h 1117357"/>
                <a:gd name="connsiteX69" fmla="*/ 2688725 w 3015807"/>
                <a:gd name="connsiteY69" fmla="*/ 69587 h 1117357"/>
                <a:gd name="connsiteX70" fmla="*/ 1890423 w 3015807"/>
                <a:gd name="connsiteY70" fmla="*/ 291 h 111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015807" h="1117357">
                  <a:moveTo>
                    <a:pt x="174630" y="709890"/>
                  </a:moveTo>
                  <a:lnTo>
                    <a:pt x="202349" y="732065"/>
                  </a:lnTo>
                  <a:cubicBezTo>
                    <a:pt x="232839" y="757014"/>
                    <a:pt x="238382" y="804134"/>
                    <a:pt x="213437" y="834626"/>
                  </a:cubicBezTo>
                  <a:lnTo>
                    <a:pt x="185718" y="867886"/>
                  </a:lnTo>
                  <a:cubicBezTo>
                    <a:pt x="160770" y="898378"/>
                    <a:pt x="113649" y="903922"/>
                    <a:pt x="83157" y="878977"/>
                  </a:cubicBezTo>
                  <a:lnTo>
                    <a:pt x="55438" y="856802"/>
                  </a:lnTo>
                  <a:close/>
                  <a:moveTo>
                    <a:pt x="1629865" y="569013"/>
                  </a:moveTo>
                  <a:lnTo>
                    <a:pt x="1629865" y="995408"/>
                  </a:lnTo>
                  <a:lnTo>
                    <a:pt x="1602433" y="995408"/>
                  </a:lnTo>
                  <a:lnTo>
                    <a:pt x="1602433" y="569013"/>
                  </a:lnTo>
                  <a:close/>
                  <a:moveTo>
                    <a:pt x="2796830" y="460420"/>
                  </a:moveTo>
                  <a:lnTo>
                    <a:pt x="2843951" y="643365"/>
                  </a:lnTo>
                  <a:lnTo>
                    <a:pt x="2810688" y="651682"/>
                  </a:lnTo>
                  <a:cubicBezTo>
                    <a:pt x="2771882" y="662769"/>
                    <a:pt x="2733076" y="637821"/>
                    <a:pt x="2721988" y="599014"/>
                  </a:cubicBezTo>
                  <a:lnTo>
                    <a:pt x="2710901" y="557438"/>
                  </a:lnTo>
                  <a:cubicBezTo>
                    <a:pt x="2699813" y="518631"/>
                    <a:pt x="2724761" y="479825"/>
                    <a:pt x="2763568" y="468737"/>
                  </a:cubicBezTo>
                  <a:close/>
                  <a:moveTo>
                    <a:pt x="1044548" y="350080"/>
                  </a:moveTo>
                  <a:lnTo>
                    <a:pt x="1044548" y="457429"/>
                  </a:lnTo>
                  <a:lnTo>
                    <a:pt x="967388" y="457650"/>
                  </a:lnTo>
                  <a:cubicBezTo>
                    <a:pt x="923038" y="457650"/>
                    <a:pt x="914721" y="446563"/>
                    <a:pt x="959071" y="413303"/>
                  </a:cubicBezTo>
                  <a:cubicBezTo>
                    <a:pt x="982632" y="395286"/>
                    <a:pt x="1000996" y="381426"/>
                    <a:pt x="1016285" y="370165"/>
                  </a:cubicBezTo>
                  <a:close/>
                  <a:moveTo>
                    <a:pt x="1597718" y="116616"/>
                  </a:moveTo>
                  <a:lnTo>
                    <a:pt x="1597718" y="455845"/>
                  </a:lnTo>
                  <a:lnTo>
                    <a:pt x="1071980" y="457351"/>
                  </a:lnTo>
                  <a:lnTo>
                    <a:pt x="1071980" y="331701"/>
                  </a:lnTo>
                  <a:lnTo>
                    <a:pt x="1088094" y="321310"/>
                  </a:lnTo>
                  <a:cubicBezTo>
                    <a:pt x="1099572" y="314207"/>
                    <a:pt x="1112219" y="306585"/>
                    <a:pt x="1128157" y="296884"/>
                  </a:cubicBezTo>
                  <a:cubicBezTo>
                    <a:pt x="1205770" y="251147"/>
                    <a:pt x="1322882" y="199866"/>
                    <a:pt x="1445884" y="158981"/>
                  </a:cubicBezTo>
                  <a:close/>
                  <a:moveTo>
                    <a:pt x="2392522" y="111847"/>
                  </a:moveTo>
                  <a:lnTo>
                    <a:pt x="2446360" y="117359"/>
                  </a:lnTo>
                  <a:cubicBezTo>
                    <a:pt x="2508208" y="124505"/>
                    <a:pt x="2573693" y="132647"/>
                    <a:pt x="2647148" y="141655"/>
                  </a:cubicBezTo>
                  <a:cubicBezTo>
                    <a:pt x="2663779" y="144429"/>
                    <a:pt x="2677637" y="158287"/>
                    <a:pt x="2677637" y="174921"/>
                  </a:cubicBezTo>
                  <a:lnTo>
                    <a:pt x="2691498" y="402212"/>
                  </a:lnTo>
                  <a:cubicBezTo>
                    <a:pt x="2691498" y="421617"/>
                    <a:pt x="2688725" y="446563"/>
                    <a:pt x="2661006" y="446563"/>
                  </a:cubicBezTo>
                  <a:lnTo>
                    <a:pt x="2392522" y="449310"/>
                  </a:lnTo>
                  <a:close/>
                  <a:moveTo>
                    <a:pt x="1871022" y="83447"/>
                  </a:moveTo>
                  <a:cubicBezTo>
                    <a:pt x="2029019" y="83447"/>
                    <a:pt x="2149596" y="88991"/>
                    <a:pt x="2267401" y="99039"/>
                  </a:cubicBezTo>
                  <a:lnTo>
                    <a:pt x="2365090" y="109039"/>
                  </a:lnTo>
                  <a:lnTo>
                    <a:pt x="2365090" y="449590"/>
                  </a:lnTo>
                  <a:lnTo>
                    <a:pt x="1814197" y="455226"/>
                  </a:lnTo>
                  <a:lnTo>
                    <a:pt x="1625150" y="455767"/>
                  </a:lnTo>
                  <a:lnTo>
                    <a:pt x="1625150" y="108962"/>
                  </a:lnTo>
                  <a:lnTo>
                    <a:pt x="1630604" y="107441"/>
                  </a:lnTo>
                  <a:cubicBezTo>
                    <a:pt x="1690849" y="94188"/>
                    <a:pt x="1748366" y="85526"/>
                    <a:pt x="1798953" y="83447"/>
                  </a:cubicBezTo>
                  <a:cubicBezTo>
                    <a:pt x="1826671" y="83447"/>
                    <a:pt x="1843303" y="83447"/>
                    <a:pt x="1871022" y="83447"/>
                  </a:cubicBezTo>
                  <a:close/>
                  <a:moveTo>
                    <a:pt x="1890423" y="291"/>
                  </a:moveTo>
                  <a:cubicBezTo>
                    <a:pt x="1579973" y="3062"/>
                    <a:pt x="1344364" y="55729"/>
                    <a:pt x="1089351" y="208181"/>
                  </a:cubicBezTo>
                  <a:cubicBezTo>
                    <a:pt x="1000651" y="263618"/>
                    <a:pt x="903634" y="332917"/>
                    <a:pt x="820477" y="388354"/>
                  </a:cubicBezTo>
                  <a:cubicBezTo>
                    <a:pt x="765039" y="424387"/>
                    <a:pt x="665252" y="438248"/>
                    <a:pt x="620901" y="446562"/>
                  </a:cubicBezTo>
                  <a:cubicBezTo>
                    <a:pt x="368662" y="488142"/>
                    <a:pt x="124736" y="651682"/>
                    <a:pt x="11088" y="884519"/>
                  </a:cubicBezTo>
                  <a:cubicBezTo>
                    <a:pt x="0" y="928870"/>
                    <a:pt x="-2773" y="981537"/>
                    <a:pt x="2773" y="1017570"/>
                  </a:cubicBezTo>
                  <a:cubicBezTo>
                    <a:pt x="8317" y="1070237"/>
                    <a:pt x="24948" y="1117357"/>
                    <a:pt x="91474" y="1117357"/>
                  </a:cubicBezTo>
                  <a:cubicBezTo>
                    <a:pt x="196805" y="1114587"/>
                    <a:pt x="302137" y="1114587"/>
                    <a:pt x="407468" y="1111814"/>
                  </a:cubicBezTo>
                  <a:cubicBezTo>
                    <a:pt x="407468" y="1111814"/>
                    <a:pt x="407468" y="1109043"/>
                    <a:pt x="407468" y="1109043"/>
                  </a:cubicBezTo>
                  <a:cubicBezTo>
                    <a:pt x="407468" y="951045"/>
                    <a:pt x="534975" y="823538"/>
                    <a:pt x="692970" y="823538"/>
                  </a:cubicBezTo>
                  <a:cubicBezTo>
                    <a:pt x="848196" y="823538"/>
                    <a:pt x="975703" y="948274"/>
                    <a:pt x="978476" y="1103499"/>
                  </a:cubicBezTo>
                  <a:cubicBezTo>
                    <a:pt x="1377627" y="1097956"/>
                    <a:pt x="1779548" y="1095182"/>
                    <a:pt x="2178699" y="1097956"/>
                  </a:cubicBezTo>
                  <a:cubicBezTo>
                    <a:pt x="2184243" y="945501"/>
                    <a:pt x="2308979" y="823538"/>
                    <a:pt x="2464204" y="823538"/>
                  </a:cubicBezTo>
                  <a:cubicBezTo>
                    <a:pt x="2622200" y="823538"/>
                    <a:pt x="2749707" y="951045"/>
                    <a:pt x="2749707" y="1106270"/>
                  </a:cubicBezTo>
                  <a:cubicBezTo>
                    <a:pt x="2805144" y="1109043"/>
                    <a:pt x="2857811" y="1109043"/>
                    <a:pt x="2913249" y="1111814"/>
                  </a:cubicBezTo>
                  <a:cubicBezTo>
                    <a:pt x="2993632" y="1114587"/>
                    <a:pt x="3004720" y="1059149"/>
                    <a:pt x="3015807" y="1003712"/>
                  </a:cubicBezTo>
                  <a:cubicBezTo>
                    <a:pt x="2996405" y="901151"/>
                    <a:pt x="2993632" y="801363"/>
                    <a:pt x="2982545" y="704349"/>
                  </a:cubicBezTo>
                  <a:cubicBezTo>
                    <a:pt x="2982545" y="701575"/>
                    <a:pt x="2982545" y="701575"/>
                    <a:pt x="2982545" y="698805"/>
                  </a:cubicBezTo>
                  <a:cubicBezTo>
                    <a:pt x="2982545" y="696032"/>
                    <a:pt x="2982545" y="693261"/>
                    <a:pt x="2979774" y="690488"/>
                  </a:cubicBezTo>
                  <a:cubicBezTo>
                    <a:pt x="2974230" y="668313"/>
                    <a:pt x="2963143" y="657225"/>
                    <a:pt x="2940968" y="654455"/>
                  </a:cubicBezTo>
                  <a:cubicBezTo>
                    <a:pt x="2938194" y="654455"/>
                    <a:pt x="2932651" y="654455"/>
                    <a:pt x="2929880" y="654455"/>
                  </a:cubicBezTo>
                  <a:cubicBezTo>
                    <a:pt x="2929880" y="654455"/>
                    <a:pt x="2927107" y="654455"/>
                    <a:pt x="2927107" y="654455"/>
                  </a:cubicBezTo>
                  <a:cubicBezTo>
                    <a:pt x="2907705" y="651682"/>
                    <a:pt x="2888301" y="651682"/>
                    <a:pt x="2868899" y="651682"/>
                  </a:cubicBezTo>
                  <a:cubicBezTo>
                    <a:pt x="2807918" y="474281"/>
                    <a:pt x="2780199" y="294110"/>
                    <a:pt x="2741392" y="113937"/>
                  </a:cubicBezTo>
                  <a:cubicBezTo>
                    <a:pt x="2735849" y="83448"/>
                    <a:pt x="2710900" y="72360"/>
                    <a:pt x="2688725" y="69587"/>
                  </a:cubicBezTo>
                  <a:cubicBezTo>
                    <a:pt x="2444800" y="14149"/>
                    <a:pt x="2123261" y="-2482"/>
                    <a:pt x="1890423" y="29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BC96BD-B868-4B90-8EFD-25D1A894F736}"/>
                </a:ext>
              </a:extLst>
            </p:cNvPr>
            <p:cNvSpPr/>
            <p:nvPr/>
          </p:nvSpPr>
          <p:spPr>
            <a:xfrm flipH="1">
              <a:off x="8280515" y="4568426"/>
              <a:ext cx="532201" cy="532201"/>
            </a:xfrm>
            <a:custGeom>
              <a:avLst/>
              <a:gdLst>
                <a:gd name="connsiteX0" fmla="*/ 241765 w 532201"/>
                <a:gd name="connsiteY0" fmla="*/ 132029 h 532201"/>
                <a:gd name="connsiteX1" fmla="*/ 297870 w 532201"/>
                <a:gd name="connsiteY1" fmla="*/ 133862 h 532201"/>
                <a:gd name="connsiteX2" fmla="*/ 402960 w 532201"/>
                <a:gd name="connsiteY2" fmla="*/ 303926 h 532201"/>
                <a:gd name="connsiteX3" fmla="*/ 232899 w 532201"/>
                <a:gd name="connsiteY3" fmla="*/ 409016 h 532201"/>
                <a:gd name="connsiteX4" fmla="*/ 127806 w 532201"/>
                <a:gd name="connsiteY4" fmla="*/ 238955 h 532201"/>
                <a:gd name="connsiteX5" fmla="*/ 241765 w 532201"/>
                <a:gd name="connsiteY5" fmla="*/ 132029 h 532201"/>
                <a:gd name="connsiteX6" fmla="*/ 266100 w 532201"/>
                <a:gd name="connsiteY6" fmla="*/ 0 h 532201"/>
                <a:gd name="connsiteX7" fmla="*/ 0 w 532201"/>
                <a:gd name="connsiteY7" fmla="*/ 266101 h 532201"/>
                <a:gd name="connsiteX8" fmla="*/ 0 w 532201"/>
                <a:gd name="connsiteY8" fmla="*/ 268871 h 532201"/>
                <a:gd name="connsiteX9" fmla="*/ 266100 w 532201"/>
                <a:gd name="connsiteY9" fmla="*/ 532201 h 532201"/>
                <a:gd name="connsiteX10" fmla="*/ 532201 w 532201"/>
                <a:gd name="connsiteY10" fmla="*/ 266101 h 532201"/>
                <a:gd name="connsiteX11" fmla="*/ 532201 w 532201"/>
                <a:gd name="connsiteY11" fmla="*/ 260557 h 532201"/>
                <a:gd name="connsiteX12" fmla="*/ 266100 w 532201"/>
                <a:gd name="connsiteY12" fmla="*/ 0 h 53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01" h="532201">
                  <a:moveTo>
                    <a:pt x="241765" y="132029"/>
                  </a:moveTo>
                  <a:cubicBezTo>
                    <a:pt x="259869" y="128953"/>
                    <a:pt x="278874" y="129377"/>
                    <a:pt x="297870" y="133862"/>
                  </a:cubicBezTo>
                  <a:cubicBezTo>
                    <a:pt x="373850" y="151803"/>
                    <a:pt x="420904" y="227943"/>
                    <a:pt x="402960" y="303926"/>
                  </a:cubicBezTo>
                  <a:cubicBezTo>
                    <a:pt x="385019" y="379906"/>
                    <a:pt x="308879" y="426960"/>
                    <a:pt x="232899" y="409016"/>
                  </a:cubicBezTo>
                  <a:cubicBezTo>
                    <a:pt x="156915" y="391075"/>
                    <a:pt x="109865" y="314935"/>
                    <a:pt x="127806" y="238955"/>
                  </a:cubicBezTo>
                  <a:cubicBezTo>
                    <a:pt x="141261" y="181968"/>
                    <a:pt x="187454" y="141255"/>
                    <a:pt x="241765" y="132029"/>
                  </a:cubicBezTo>
                  <a:close/>
                  <a:moveTo>
                    <a:pt x="266100" y="0"/>
                  </a:moveTo>
                  <a:cubicBezTo>
                    <a:pt x="119192" y="0"/>
                    <a:pt x="0" y="119190"/>
                    <a:pt x="0" y="266101"/>
                  </a:cubicBezTo>
                  <a:cubicBezTo>
                    <a:pt x="0" y="266101"/>
                    <a:pt x="0" y="268871"/>
                    <a:pt x="0" y="268871"/>
                  </a:cubicBezTo>
                  <a:cubicBezTo>
                    <a:pt x="2773" y="415782"/>
                    <a:pt x="119192" y="532201"/>
                    <a:pt x="266100" y="532201"/>
                  </a:cubicBezTo>
                  <a:cubicBezTo>
                    <a:pt x="413011" y="532201"/>
                    <a:pt x="532201" y="413009"/>
                    <a:pt x="532201" y="266101"/>
                  </a:cubicBezTo>
                  <a:cubicBezTo>
                    <a:pt x="532201" y="263330"/>
                    <a:pt x="532201" y="263330"/>
                    <a:pt x="532201" y="260557"/>
                  </a:cubicBezTo>
                  <a:cubicBezTo>
                    <a:pt x="529431" y="116419"/>
                    <a:pt x="410238" y="0"/>
                    <a:pt x="26610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802B169-2CB8-4E23-8D75-875167092C0C}"/>
                </a:ext>
              </a:extLst>
            </p:cNvPr>
            <p:cNvSpPr/>
            <p:nvPr/>
          </p:nvSpPr>
          <p:spPr>
            <a:xfrm flipH="1">
              <a:off x="6512054" y="4573970"/>
              <a:ext cx="532201" cy="532201"/>
            </a:xfrm>
            <a:custGeom>
              <a:avLst/>
              <a:gdLst>
                <a:gd name="connsiteX0" fmla="*/ 243115 w 532201"/>
                <a:gd name="connsiteY0" fmla="*/ 128170 h 532201"/>
                <a:gd name="connsiteX1" fmla="*/ 299220 w 532201"/>
                <a:gd name="connsiteY1" fmla="*/ 130003 h 532201"/>
                <a:gd name="connsiteX2" fmla="*/ 404310 w 532201"/>
                <a:gd name="connsiteY2" fmla="*/ 300067 h 532201"/>
                <a:gd name="connsiteX3" fmla="*/ 234249 w 532201"/>
                <a:gd name="connsiteY3" fmla="*/ 405157 h 532201"/>
                <a:gd name="connsiteX4" fmla="*/ 129156 w 532201"/>
                <a:gd name="connsiteY4" fmla="*/ 235096 h 532201"/>
                <a:gd name="connsiteX5" fmla="*/ 243115 w 532201"/>
                <a:gd name="connsiteY5" fmla="*/ 128170 h 532201"/>
                <a:gd name="connsiteX6" fmla="*/ 266101 w 532201"/>
                <a:gd name="connsiteY6" fmla="*/ 0 h 532201"/>
                <a:gd name="connsiteX7" fmla="*/ 0 w 532201"/>
                <a:gd name="connsiteY7" fmla="*/ 255013 h 532201"/>
                <a:gd name="connsiteX8" fmla="*/ 0 w 532201"/>
                <a:gd name="connsiteY8" fmla="*/ 266101 h 532201"/>
                <a:gd name="connsiteX9" fmla="*/ 266101 w 532201"/>
                <a:gd name="connsiteY9" fmla="*/ 532201 h 532201"/>
                <a:gd name="connsiteX10" fmla="*/ 532201 w 532201"/>
                <a:gd name="connsiteY10" fmla="*/ 266101 h 532201"/>
                <a:gd name="connsiteX11" fmla="*/ 532201 w 532201"/>
                <a:gd name="connsiteY11" fmla="*/ 263330 h 532201"/>
                <a:gd name="connsiteX12" fmla="*/ 266101 w 532201"/>
                <a:gd name="connsiteY12" fmla="*/ 0 h 53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01" h="532201">
                  <a:moveTo>
                    <a:pt x="243115" y="128170"/>
                  </a:moveTo>
                  <a:cubicBezTo>
                    <a:pt x="261218" y="125094"/>
                    <a:pt x="280224" y="125518"/>
                    <a:pt x="299220" y="130003"/>
                  </a:cubicBezTo>
                  <a:cubicBezTo>
                    <a:pt x="375200" y="147944"/>
                    <a:pt x="422254" y="224084"/>
                    <a:pt x="404310" y="300067"/>
                  </a:cubicBezTo>
                  <a:cubicBezTo>
                    <a:pt x="386369" y="376047"/>
                    <a:pt x="310229" y="423101"/>
                    <a:pt x="234249" y="405157"/>
                  </a:cubicBezTo>
                  <a:cubicBezTo>
                    <a:pt x="158266" y="387216"/>
                    <a:pt x="111215" y="311076"/>
                    <a:pt x="129156" y="235096"/>
                  </a:cubicBezTo>
                  <a:cubicBezTo>
                    <a:pt x="142612" y="178109"/>
                    <a:pt x="188804" y="137396"/>
                    <a:pt x="243115" y="128170"/>
                  </a:cubicBezTo>
                  <a:close/>
                  <a:moveTo>
                    <a:pt x="266101" y="0"/>
                  </a:moveTo>
                  <a:cubicBezTo>
                    <a:pt x="121963" y="0"/>
                    <a:pt x="5544" y="113649"/>
                    <a:pt x="0" y="255013"/>
                  </a:cubicBezTo>
                  <a:cubicBezTo>
                    <a:pt x="0" y="257786"/>
                    <a:pt x="0" y="263330"/>
                    <a:pt x="0" y="266101"/>
                  </a:cubicBezTo>
                  <a:cubicBezTo>
                    <a:pt x="0" y="413012"/>
                    <a:pt x="119192" y="532201"/>
                    <a:pt x="266101" y="532201"/>
                  </a:cubicBezTo>
                  <a:cubicBezTo>
                    <a:pt x="413012" y="532201"/>
                    <a:pt x="532201" y="413012"/>
                    <a:pt x="532201" y="266101"/>
                  </a:cubicBezTo>
                  <a:cubicBezTo>
                    <a:pt x="532201" y="266101"/>
                    <a:pt x="532201" y="266101"/>
                    <a:pt x="532201" y="263330"/>
                  </a:cubicBezTo>
                  <a:cubicBezTo>
                    <a:pt x="532201" y="119192"/>
                    <a:pt x="413012" y="0"/>
                    <a:pt x="2661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39D78B-41B4-4611-B090-F8A339AA33E4}"/>
                </a:ext>
              </a:extLst>
            </p:cNvPr>
            <p:cNvSpPr/>
            <p:nvPr/>
          </p:nvSpPr>
          <p:spPr>
            <a:xfrm flipH="1">
              <a:off x="7584771" y="4341132"/>
              <a:ext cx="27719" cy="332626"/>
            </a:xfrm>
            <a:custGeom>
              <a:avLst/>
              <a:gdLst>
                <a:gd name="connsiteX0" fmla="*/ 0 w 0"/>
                <a:gd name="connsiteY0" fmla="*/ 0 h 114300"/>
                <a:gd name="connsiteX1" fmla="*/ 0 w 0"/>
                <a:gd name="connsiteY1" fmla="*/ 12096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4300">
                  <a:moveTo>
                    <a:pt x="0" y="0"/>
                  </a:moveTo>
                  <a:lnTo>
                    <a:pt x="0" y="120968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7E238F-B6EE-46D1-98A6-B8014921D29F}"/>
                </a:ext>
              </a:extLst>
            </p:cNvPr>
            <p:cNvSpPr/>
            <p:nvPr/>
          </p:nvSpPr>
          <p:spPr>
            <a:xfrm flipH="1">
              <a:off x="7595862" y="4335588"/>
              <a:ext cx="27719" cy="360345"/>
            </a:xfrm>
            <a:custGeom>
              <a:avLst/>
              <a:gdLst>
                <a:gd name="connsiteX0" fmla="*/ 3810 w 0"/>
                <a:gd name="connsiteY0" fmla="*/ 124777 h 123825"/>
                <a:gd name="connsiteX1" fmla="*/ 0 w 0"/>
                <a:gd name="connsiteY1" fmla="*/ 122873 h 123825"/>
                <a:gd name="connsiteX2" fmla="*/ 0 w 0"/>
                <a:gd name="connsiteY2" fmla="*/ 1905 h 123825"/>
                <a:gd name="connsiteX3" fmla="*/ 3810 w 0"/>
                <a:gd name="connsiteY3" fmla="*/ 0 h 123825"/>
                <a:gd name="connsiteX4" fmla="*/ 7620 w 0"/>
                <a:gd name="connsiteY4" fmla="*/ 1905 h 123825"/>
                <a:gd name="connsiteX5" fmla="*/ 7620 w 0"/>
                <a:gd name="connsiteY5" fmla="*/ 123825 h 123825"/>
                <a:gd name="connsiteX6" fmla="*/ 3810 w 0"/>
                <a:gd name="connsiteY6" fmla="*/ 12477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3825">
                  <a:moveTo>
                    <a:pt x="3810" y="124777"/>
                  </a:moveTo>
                  <a:cubicBezTo>
                    <a:pt x="1905" y="124777"/>
                    <a:pt x="0" y="123825"/>
                    <a:pt x="0" y="122873"/>
                  </a:cubicBezTo>
                  <a:lnTo>
                    <a:pt x="0" y="1905"/>
                  </a:lnTo>
                  <a:cubicBezTo>
                    <a:pt x="0" y="953"/>
                    <a:pt x="1905" y="0"/>
                    <a:pt x="3810" y="0"/>
                  </a:cubicBezTo>
                  <a:cubicBezTo>
                    <a:pt x="5715" y="0"/>
                    <a:pt x="7620" y="953"/>
                    <a:pt x="7620" y="1905"/>
                  </a:cubicBezTo>
                  <a:lnTo>
                    <a:pt x="7620" y="123825"/>
                  </a:lnTo>
                  <a:cubicBezTo>
                    <a:pt x="7620" y="123825"/>
                    <a:pt x="5715" y="124777"/>
                    <a:pt x="3810" y="124777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3D0B-D529-458E-A1C6-EA0DAD1E3122}"/>
              </a:ext>
            </a:extLst>
          </p:cNvPr>
          <p:cNvSpPr/>
          <p:nvPr/>
        </p:nvSpPr>
        <p:spPr>
          <a:xfrm>
            <a:off x="6451065" y="2446935"/>
            <a:ext cx="2156447" cy="2212261"/>
          </a:xfrm>
          <a:custGeom>
            <a:avLst/>
            <a:gdLst>
              <a:gd name="connsiteX0" fmla="*/ 6090801 w 6684977"/>
              <a:gd name="connsiteY0" fmla="*/ 3171825 h 6858000"/>
              <a:gd name="connsiteX1" fmla="*/ 6125406 w 6684977"/>
              <a:gd name="connsiteY1" fmla="*/ 3171039 h 6858000"/>
              <a:gd name="connsiteX2" fmla="*/ 6556390 w 6684977"/>
              <a:gd name="connsiteY2" fmla="*/ 3171039 h 6858000"/>
              <a:gd name="connsiteX3" fmla="*/ 6613802 w 6684977"/>
              <a:gd name="connsiteY3" fmla="*/ 3160028 h 6858000"/>
              <a:gd name="connsiteX4" fmla="*/ 6689303 w 6684977"/>
              <a:gd name="connsiteY4" fmla="*/ 3050709 h 6858000"/>
              <a:gd name="connsiteX5" fmla="*/ 6689303 w 6684977"/>
              <a:gd name="connsiteY5" fmla="*/ 2997229 h 6858000"/>
              <a:gd name="connsiteX6" fmla="*/ 6663350 w 6684977"/>
              <a:gd name="connsiteY6" fmla="*/ 2922515 h 6858000"/>
              <a:gd name="connsiteX7" fmla="*/ 6544593 w 6684977"/>
              <a:gd name="connsiteY7" fmla="*/ 2871394 h 6858000"/>
              <a:gd name="connsiteX8" fmla="*/ 6108103 w 6684977"/>
              <a:gd name="connsiteY8" fmla="*/ 2871394 h 6858000"/>
              <a:gd name="connsiteX9" fmla="*/ 6044399 w 6684977"/>
              <a:gd name="connsiteY9" fmla="*/ 2809264 h 6858000"/>
              <a:gd name="connsiteX10" fmla="*/ 6038894 w 6684977"/>
              <a:gd name="connsiteY10" fmla="*/ 2600850 h 6858000"/>
              <a:gd name="connsiteX11" fmla="*/ 6017659 w 6684977"/>
              <a:gd name="connsiteY11" fmla="*/ 2550515 h 6858000"/>
              <a:gd name="connsiteX12" fmla="*/ 5952383 w 6684977"/>
              <a:gd name="connsiteY12" fmla="*/ 2534786 h 6858000"/>
              <a:gd name="connsiteX13" fmla="*/ 5887892 w 6684977"/>
              <a:gd name="connsiteY13" fmla="*/ 2584334 h 6858000"/>
              <a:gd name="connsiteX14" fmla="*/ 5882387 w 6684977"/>
              <a:gd name="connsiteY14" fmla="*/ 2637813 h 6858000"/>
              <a:gd name="connsiteX15" fmla="*/ 5835985 w 6684977"/>
              <a:gd name="connsiteY15" fmla="*/ 2684215 h 6858000"/>
              <a:gd name="connsiteX16" fmla="*/ 5798235 w 6684977"/>
              <a:gd name="connsiteY16" fmla="*/ 2685001 h 6858000"/>
              <a:gd name="connsiteX17" fmla="*/ 5390845 w 6684977"/>
              <a:gd name="connsiteY17" fmla="*/ 2685001 h 6858000"/>
              <a:gd name="connsiteX18" fmla="*/ 5148612 w 6684977"/>
              <a:gd name="connsiteY18" fmla="*/ 2928020 h 6858000"/>
              <a:gd name="connsiteX19" fmla="*/ 5148612 w 6684977"/>
              <a:gd name="connsiteY19" fmla="*/ 3134075 h 6858000"/>
              <a:gd name="connsiteX20" fmla="*/ 5084122 w 6684977"/>
              <a:gd name="connsiteY20" fmla="*/ 3198565 h 6858000"/>
              <a:gd name="connsiteX21" fmla="*/ 4826947 w 6684977"/>
              <a:gd name="connsiteY21" fmla="*/ 3198565 h 6858000"/>
              <a:gd name="connsiteX22" fmla="*/ 4765603 w 6684977"/>
              <a:gd name="connsiteY22" fmla="*/ 3205643 h 6858000"/>
              <a:gd name="connsiteX23" fmla="*/ 4482474 w 6684977"/>
              <a:gd name="connsiteY23" fmla="*/ 3557194 h 6858000"/>
              <a:gd name="connsiteX24" fmla="*/ 4484047 w 6684977"/>
              <a:gd name="connsiteY24" fmla="*/ 5683804 h 6858000"/>
              <a:gd name="connsiteX25" fmla="*/ 4479328 w 6684977"/>
              <a:gd name="connsiteY25" fmla="*/ 5865478 h 6858000"/>
              <a:gd name="connsiteX26" fmla="*/ 4317316 w 6684977"/>
              <a:gd name="connsiteY26" fmla="*/ 6021198 h 6858000"/>
              <a:gd name="connsiteX27" fmla="*/ 4311811 w 6684977"/>
              <a:gd name="connsiteY27" fmla="*/ 6021198 h 6858000"/>
              <a:gd name="connsiteX28" fmla="*/ 3856445 w 6684977"/>
              <a:gd name="connsiteY28" fmla="*/ 6021198 h 6858000"/>
              <a:gd name="connsiteX29" fmla="*/ 3774653 w 6684977"/>
              <a:gd name="connsiteY29" fmla="*/ 6009401 h 6858000"/>
              <a:gd name="connsiteX30" fmla="*/ 3695220 w 6684977"/>
              <a:gd name="connsiteY30" fmla="*/ 5926822 h 6858000"/>
              <a:gd name="connsiteX31" fmla="*/ 3685782 w 6684977"/>
              <a:gd name="connsiteY31" fmla="*/ 5839524 h 6858000"/>
              <a:gd name="connsiteX32" fmla="*/ 3680277 w 6684977"/>
              <a:gd name="connsiteY32" fmla="*/ 3849760 h 6858000"/>
              <a:gd name="connsiteX33" fmla="*/ 3557588 w 6684977"/>
              <a:gd name="connsiteY33" fmla="*/ 3591799 h 6858000"/>
              <a:gd name="connsiteX34" fmla="*/ 3363330 w 6684977"/>
              <a:gd name="connsiteY34" fmla="*/ 3508433 h 6858000"/>
              <a:gd name="connsiteX35" fmla="*/ 3316142 w 6684977"/>
              <a:gd name="connsiteY35" fmla="*/ 3458886 h 6858000"/>
              <a:gd name="connsiteX36" fmla="*/ 3315356 w 6684977"/>
              <a:gd name="connsiteY36" fmla="*/ 3410911 h 6858000"/>
              <a:gd name="connsiteX37" fmla="*/ 3316142 w 6684977"/>
              <a:gd name="connsiteY37" fmla="*/ 567043 h 6858000"/>
              <a:gd name="connsiteX38" fmla="*/ 3247719 w 6684977"/>
              <a:gd name="connsiteY38" fmla="*/ 287061 h 6858000"/>
              <a:gd name="connsiteX39" fmla="*/ 2783703 w 6684977"/>
              <a:gd name="connsiteY39" fmla="*/ 0 h 6858000"/>
              <a:gd name="connsiteX40" fmla="*/ 820679 w 6684977"/>
              <a:gd name="connsiteY40" fmla="*/ 0 h 6858000"/>
              <a:gd name="connsiteX41" fmla="*/ 573728 w 6684977"/>
              <a:gd name="connsiteY41" fmla="*/ 61344 h 6858000"/>
              <a:gd name="connsiteX42" fmla="*/ 286668 w 6684977"/>
              <a:gd name="connsiteY42" fmla="*/ 544236 h 6858000"/>
              <a:gd name="connsiteX43" fmla="*/ 285881 w 6684977"/>
              <a:gd name="connsiteY43" fmla="*/ 6237477 h 6858000"/>
              <a:gd name="connsiteX44" fmla="*/ 285095 w 6684977"/>
              <a:gd name="connsiteY44" fmla="*/ 6290957 h 6858000"/>
              <a:gd name="connsiteX45" fmla="*/ 239479 w 6684977"/>
              <a:gd name="connsiteY45" fmla="*/ 6335785 h 6858000"/>
              <a:gd name="connsiteX46" fmla="*/ 161619 w 6684977"/>
              <a:gd name="connsiteY46" fmla="*/ 6336572 h 6858000"/>
              <a:gd name="connsiteX47" fmla="*/ 9831 w 6684977"/>
              <a:gd name="connsiteY47" fmla="*/ 6464766 h 6858000"/>
              <a:gd name="connsiteX48" fmla="*/ 9044 w 6684977"/>
              <a:gd name="connsiteY48" fmla="*/ 6737671 h 6858000"/>
              <a:gd name="connsiteX49" fmla="*/ 133306 w 6684977"/>
              <a:gd name="connsiteY49" fmla="*/ 6856427 h 6858000"/>
              <a:gd name="connsiteX50" fmla="*/ 143530 w 6684977"/>
              <a:gd name="connsiteY50" fmla="*/ 6858787 h 6858000"/>
              <a:gd name="connsiteX51" fmla="*/ 3459279 w 6684977"/>
              <a:gd name="connsiteY51" fmla="*/ 6858787 h 6858000"/>
              <a:gd name="connsiteX52" fmla="*/ 3587474 w 6684977"/>
              <a:gd name="connsiteY52" fmla="*/ 6765983 h 6858000"/>
              <a:gd name="connsiteX53" fmla="*/ 3600057 w 6684977"/>
              <a:gd name="connsiteY53" fmla="*/ 6727447 h 6858000"/>
              <a:gd name="connsiteX54" fmla="*/ 3600057 w 6684977"/>
              <a:gd name="connsiteY54" fmla="*/ 6480496 h 6858000"/>
              <a:gd name="connsiteX55" fmla="*/ 3461639 w 6684977"/>
              <a:gd name="connsiteY55" fmla="*/ 6338145 h 6858000"/>
              <a:gd name="connsiteX56" fmla="*/ 3394789 w 6684977"/>
              <a:gd name="connsiteY56" fmla="*/ 6335785 h 6858000"/>
              <a:gd name="connsiteX57" fmla="*/ 3316929 w 6684977"/>
              <a:gd name="connsiteY57" fmla="*/ 6257139 h 6858000"/>
              <a:gd name="connsiteX58" fmla="*/ 3316929 w 6684977"/>
              <a:gd name="connsiteY58" fmla="*/ 3857625 h 6858000"/>
              <a:gd name="connsiteX59" fmla="*/ 3317715 w 6684977"/>
              <a:gd name="connsiteY59" fmla="*/ 3823021 h 6858000"/>
              <a:gd name="connsiteX60" fmla="*/ 3364117 w 6684977"/>
              <a:gd name="connsiteY60" fmla="*/ 3802572 h 6858000"/>
              <a:gd name="connsiteX61" fmla="*/ 3407372 w 6684977"/>
              <a:gd name="connsiteY61" fmla="*/ 3874141 h 6858000"/>
              <a:gd name="connsiteX62" fmla="*/ 3418383 w 6684977"/>
              <a:gd name="connsiteY62" fmla="*/ 3991325 h 6858000"/>
              <a:gd name="connsiteX63" fmla="*/ 3418383 w 6684977"/>
              <a:gd name="connsiteY63" fmla="*/ 5925250 h 6858000"/>
              <a:gd name="connsiteX64" fmla="*/ 3781731 w 6684977"/>
              <a:gd name="connsiteY64" fmla="*/ 6288597 h 6858000"/>
              <a:gd name="connsiteX65" fmla="*/ 4389671 w 6684977"/>
              <a:gd name="connsiteY65" fmla="*/ 6288597 h 6858000"/>
              <a:gd name="connsiteX66" fmla="*/ 4542246 w 6684977"/>
              <a:gd name="connsiteY66" fmla="*/ 6253993 h 6858000"/>
              <a:gd name="connsiteX67" fmla="*/ 4745941 w 6684977"/>
              <a:gd name="connsiteY67" fmla="*/ 5933114 h 6858000"/>
              <a:gd name="connsiteX68" fmla="*/ 4746727 w 6684977"/>
              <a:gd name="connsiteY68" fmla="*/ 3670446 h 6858000"/>
              <a:gd name="connsiteX69" fmla="*/ 4755378 w 6684977"/>
              <a:gd name="connsiteY69" fmla="*/ 3568991 h 6858000"/>
              <a:gd name="connsiteX70" fmla="*/ 4852901 w 6684977"/>
              <a:gd name="connsiteY70" fmla="*/ 3471469 h 6858000"/>
              <a:gd name="connsiteX71" fmla="*/ 5106143 w 6684977"/>
              <a:gd name="connsiteY71" fmla="*/ 3462032 h 6858000"/>
              <a:gd name="connsiteX72" fmla="*/ 5146253 w 6684977"/>
              <a:gd name="connsiteY72" fmla="*/ 3501355 h 6858000"/>
              <a:gd name="connsiteX73" fmla="*/ 5147826 w 6684977"/>
              <a:gd name="connsiteY73" fmla="*/ 3539106 h 6858000"/>
              <a:gd name="connsiteX74" fmla="*/ 5147826 w 6684977"/>
              <a:gd name="connsiteY74" fmla="*/ 3764035 h 6858000"/>
              <a:gd name="connsiteX75" fmla="*/ 5151758 w 6684977"/>
              <a:gd name="connsiteY75" fmla="*/ 3806505 h 6858000"/>
              <a:gd name="connsiteX76" fmla="*/ 5405001 w 6684977"/>
              <a:gd name="connsiteY76" fmla="*/ 4007054 h 6858000"/>
              <a:gd name="connsiteX77" fmla="*/ 5803740 w 6684977"/>
              <a:gd name="connsiteY77" fmla="*/ 4007054 h 6858000"/>
              <a:gd name="connsiteX78" fmla="*/ 5841491 w 6684977"/>
              <a:gd name="connsiteY78" fmla="*/ 4007841 h 6858000"/>
              <a:gd name="connsiteX79" fmla="*/ 5880814 w 6684977"/>
              <a:gd name="connsiteY79" fmla="*/ 4047164 h 6858000"/>
              <a:gd name="connsiteX80" fmla="*/ 5883174 w 6684977"/>
              <a:gd name="connsiteY80" fmla="*/ 4089633 h 6858000"/>
              <a:gd name="connsiteX81" fmla="*/ 5975190 w 6684977"/>
              <a:gd name="connsiteY81" fmla="*/ 4155697 h 6858000"/>
              <a:gd name="connsiteX82" fmla="*/ 6037321 w 6684977"/>
              <a:gd name="connsiteY82" fmla="*/ 4080982 h 6858000"/>
              <a:gd name="connsiteX83" fmla="*/ 6043613 w 6684977"/>
              <a:gd name="connsiteY83" fmla="*/ 3869422 h 6858000"/>
              <a:gd name="connsiteX84" fmla="*/ 6093947 w 6684977"/>
              <a:gd name="connsiteY84" fmla="*/ 3819088 h 6858000"/>
              <a:gd name="connsiteX85" fmla="*/ 6128552 w 6684977"/>
              <a:gd name="connsiteY85" fmla="*/ 3819088 h 6858000"/>
              <a:gd name="connsiteX86" fmla="*/ 6535942 w 6684977"/>
              <a:gd name="connsiteY86" fmla="*/ 3819088 h 6858000"/>
              <a:gd name="connsiteX87" fmla="*/ 6688517 w 6684977"/>
              <a:gd name="connsiteY87" fmla="*/ 3693253 h 6858000"/>
              <a:gd name="connsiteX88" fmla="*/ 6688517 w 6684977"/>
              <a:gd name="connsiteY88" fmla="*/ 3639773 h 6858000"/>
              <a:gd name="connsiteX89" fmla="*/ 6655485 w 6684977"/>
              <a:gd name="connsiteY89" fmla="*/ 3557981 h 6858000"/>
              <a:gd name="connsiteX90" fmla="*/ 6579984 w 6684977"/>
              <a:gd name="connsiteY90" fmla="*/ 3518657 h 6858000"/>
              <a:gd name="connsiteX91" fmla="*/ 6524145 w 6684977"/>
              <a:gd name="connsiteY91" fmla="*/ 3513152 h 6858000"/>
              <a:gd name="connsiteX92" fmla="*/ 6098666 w 6684977"/>
              <a:gd name="connsiteY92" fmla="*/ 3513152 h 6858000"/>
              <a:gd name="connsiteX93" fmla="*/ 6043613 w 6684977"/>
              <a:gd name="connsiteY93" fmla="*/ 3464391 h 6858000"/>
              <a:gd name="connsiteX94" fmla="*/ 6043613 w 6684977"/>
              <a:gd name="connsiteY94" fmla="*/ 3218227 h 6858000"/>
              <a:gd name="connsiteX95" fmla="*/ 6090801 w 6684977"/>
              <a:gd name="connsiteY95" fmla="*/ 3171825 h 6858000"/>
              <a:gd name="connsiteX96" fmla="*/ 2907965 w 6684977"/>
              <a:gd name="connsiteY96" fmla="*/ 1801012 h 6858000"/>
              <a:gd name="connsiteX97" fmla="*/ 2621691 w 6684977"/>
              <a:gd name="connsiteY97" fmla="*/ 2088859 h 6858000"/>
              <a:gd name="connsiteX98" fmla="*/ 1799832 w 6684977"/>
              <a:gd name="connsiteY98" fmla="*/ 2088859 h 6858000"/>
              <a:gd name="connsiteX99" fmla="*/ 977973 w 6684977"/>
              <a:gd name="connsiteY99" fmla="*/ 2088859 h 6858000"/>
              <a:gd name="connsiteX100" fmla="*/ 699563 w 6684977"/>
              <a:gd name="connsiteY100" fmla="*/ 1849773 h 6858000"/>
              <a:gd name="connsiteX101" fmla="*/ 697204 w 6684977"/>
              <a:gd name="connsiteY101" fmla="*/ 1801798 h 6858000"/>
              <a:gd name="connsiteX102" fmla="*/ 697204 w 6684977"/>
              <a:gd name="connsiteY102" fmla="*/ 717259 h 6858000"/>
              <a:gd name="connsiteX103" fmla="*/ 981905 w 6684977"/>
              <a:gd name="connsiteY103" fmla="*/ 430984 h 6858000"/>
              <a:gd name="connsiteX104" fmla="*/ 2623264 w 6684977"/>
              <a:gd name="connsiteY104" fmla="*/ 430984 h 6858000"/>
              <a:gd name="connsiteX105" fmla="*/ 2908752 w 6684977"/>
              <a:gd name="connsiteY105" fmla="*/ 716472 h 6858000"/>
              <a:gd name="connsiteX106" fmla="*/ 2907965 w 6684977"/>
              <a:gd name="connsiteY106" fmla="*/ 18010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684977" h="6858000">
                <a:moveTo>
                  <a:pt x="6090801" y="3171825"/>
                </a:moveTo>
                <a:cubicBezTo>
                  <a:pt x="6102598" y="3171039"/>
                  <a:pt x="6113609" y="3171039"/>
                  <a:pt x="6125406" y="3171039"/>
                </a:cubicBezTo>
                <a:cubicBezTo>
                  <a:pt x="6269329" y="3171039"/>
                  <a:pt x="6412466" y="3171039"/>
                  <a:pt x="6556390" y="3171039"/>
                </a:cubicBezTo>
                <a:cubicBezTo>
                  <a:pt x="6576052" y="3171039"/>
                  <a:pt x="6594927" y="3167893"/>
                  <a:pt x="6613802" y="3160028"/>
                </a:cubicBezTo>
                <a:cubicBezTo>
                  <a:pt x="6662563" y="3139580"/>
                  <a:pt x="6684585" y="3101043"/>
                  <a:pt x="6689303" y="3050709"/>
                </a:cubicBezTo>
                <a:cubicBezTo>
                  <a:pt x="6689303" y="3032620"/>
                  <a:pt x="6689303" y="3015318"/>
                  <a:pt x="6689303" y="2997229"/>
                </a:cubicBezTo>
                <a:cubicBezTo>
                  <a:pt x="6682225" y="2972062"/>
                  <a:pt x="6684585" y="2943749"/>
                  <a:pt x="6663350" y="2922515"/>
                </a:cubicBezTo>
                <a:cubicBezTo>
                  <a:pt x="6630318" y="2888697"/>
                  <a:pt x="6591781" y="2871394"/>
                  <a:pt x="6544593" y="2871394"/>
                </a:cubicBezTo>
                <a:cubicBezTo>
                  <a:pt x="6399096" y="2872181"/>
                  <a:pt x="6253600" y="2872181"/>
                  <a:pt x="6108103" y="2871394"/>
                </a:cubicBezTo>
                <a:cubicBezTo>
                  <a:pt x="6055410" y="2871394"/>
                  <a:pt x="6043613" y="2860384"/>
                  <a:pt x="6044399" y="2809264"/>
                </a:cubicBezTo>
                <a:cubicBezTo>
                  <a:pt x="6045972" y="2739268"/>
                  <a:pt x="6038108" y="2670059"/>
                  <a:pt x="6038894" y="2600850"/>
                </a:cubicBezTo>
                <a:cubicBezTo>
                  <a:pt x="6038894" y="2580401"/>
                  <a:pt x="6031029" y="2565458"/>
                  <a:pt x="6017659" y="2550515"/>
                </a:cubicBezTo>
                <a:cubicBezTo>
                  <a:pt x="5998784" y="2530067"/>
                  <a:pt x="5975190" y="2534786"/>
                  <a:pt x="5952383" y="2534786"/>
                </a:cubicBezTo>
                <a:cubicBezTo>
                  <a:pt x="5918565" y="2534786"/>
                  <a:pt x="5898117" y="2552088"/>
                  <a:pt x="5887892" y="2584334"/>
                </a:cubicBezTo>
                <a:cubicBezTo>
                  <a:pt x="5882387" y="2601636"/>
                  <a:pt x="5883960" y="2619725"/>
                  <a:pt x="5882387" y="2637813"/>
                </a:cubicBezTo>
                <a:cubicBezTo>
                  <a:pt x="5880027" y="2670845"/>
                  <a:pt x="5868230" y="2681856"/>
                  <a:pt x="5835985" y="2684215"/>
                </a:cubicBezTo>
                <a:cubicBezTo>
                  <a:pt x="5823402" y="2685001"/>
                  <a:pt x="5810818" y="2685001"/>
                  <a:pt x="5798235" y="2685001"/>
                </a:cubicBezTo>
                <a:cubicBezTo>
                  <a:pt x="5662176" y="2685001"/>
                  <a:pt x="5526904" y="2685001"/>
                  <a:pt x="5390845" y="2685001"/>
                </a:cubicBezTo>
                <a:cubicBezTo>
                  <a:pt x="5265796" y="2685001"/>
                  <a:pt x="5149399" y="2802185"/>
                  <a:pt x="5148612" y="2928020"/>
                </a:cubicBezTo>
                <a:cubicBezTo>
                  <a:pt x="5148612" y="2996443"/>
                  <a:pt x="5148612" y="3065652"/>
                  <a:pt x="5148612" y="3134075"/>
                </a:cubicBezTo>
                <a:cubicBezTo>
                  <a:pt x="5147826" y="3187554"/>
                  <a:pt x="5137602" y="3198565"/>
                  <a:pt x="5084122" y="3198565"/>
                </a:cubicBezTo>
                <a:cubicBezTo>
                  <a:pt x="4998397" y="3199351"/>
                  <a:pt x="4912672" y="3198565"/>
                  <a:pt x="4826947" y="3198565"/>
                </a:cubicBezTo>
                <a:cubicBezTo>
                  <a:pt x="4806499" y="3198565"/>
                  <a:pt x="4786051" y="3201711"/>
                  <a:pt x="4765603" y="3205643"/>
                </a:cubicBezTo>
                <a:cubicBezTo>
                  <a:pt x="4593366" y="3239461"/>
                  <a:pt x="4481688" y="3402260"/>
                  <a:pt x="4482474" y="3557194"/>
                </a:cubicBezTo>
                <a:cubicBezTo>
                  <a:pt x="4485620" y="4265802"/>
                  <a:pt x="4484047" y="4974410"/>
                  <a:pt x="4484047" y="5683804"/>
                </a:cubicBezTo>
                <a:cubicBezTo>
                  <a:pt x="4484047" y="5744362"/>
                  <a:pt x="4484047" y="5804920"/>
                  <a:pt x="4479328" y="5865478"/>
                </a:cubicBezTo>
                <a:cubicBezTo>
                  <a:pt x="4470677" y="5976370"/>
                  <a:pt x="4428208" y="6018839"/>
                  <a:pt x="4317316" y="6021198"/>
                </a:cubicBezTo>
                <a:cubicBezTo>
                  <a:pt x="4315743" y="6021198"/>
                  <a:pt x="4313384" y="6021198"/>
                  <a:pt x="4311811" y="6021198"/>
                </a:cubicBezTo>
                <a:cubicBezTo>
                  <a:pt x="4160022" y="6021198"/>
                  <a:pt x="4008234" y="6021198"/>
                  <a:pt x="3856445" y="6021198"/>
                </a:cubicBezTo>
                <a:cubicBezTo>
                  <a:pt x="3828919" y="6021198"/>
                  <a:pt x="3801393" y="6017266"/>
                  <a:pt x="3774653" y="6009401"/>
                </a:cubicBezTo>
                <a:cubicBezTo>
                  <a:pt x="3732184" y="5996818"/>
                  <a:pt x="3706230" y="5969292"/>
                  <a:pt x="3695220" y="5926822"/>
                </a:cubicBezTo>
                <a:cubicBezTo>
                  <a:pt x="3687355" y="5897723"/>
                  <a:pt x="3685782" y="5868624"/>
                  <a:pt x="3685782" y="5839524"/>
                </a:cubicBezTo>
                <a:cubicBezTo>
                  <a:pt x="3683423" y="5176532"/>
                  <a:pt x="3692074" y="4513540"/>
                  <a:pt x="3680277" y="3849760"/>
                </a:cubicBezTo>
                <a:cubicBezTo>
                  <a:pt x="3678704" y="3745160"/>
                  <a:pt x="3635448" y="3660222"/>
                  <a:pt x="3557588" y="3591799"/>
                </a:cubicBezTo>
                <a:cubicBezTo>
                  <a:pt x="3502535" y="3543038"/>
                  <a:pt x="3436472" y="3517871"/>
                  <a:pt x="3363330" y="3508433"/>
                </a:cubicBezTo>
                <a:cubicBezTo>
                  <a:pt x="3328726" y="3503715"/>
                  <a:pt x="3318501" y="3493491"/>
                  <a:pt x="3316142" y="3458886"/>
                </a:cubicBezTo>
                <a:cubicBezTo>
                  <a:pt x="3315356" y="3443156"/>
                  <a:pt x="3315356" y="3426641"/>
                  <a:pt x="3315356" y="3410911"/>
                </a:cubicBezTo>
                <a:cubicBezTo>
                  <a:pt x="3315356" y="2463218"/>
                  <a:pt x="3314569" y="1514737"/>
                  <a:pt x="3316142" y="567043"/>
                </a:cubicBezTo>
                <a:cubicBezTo>
                  <a:pt x="3316142" y="467162"/>
                  <a:pt x="3297267" y="373572"/>
                  <a:pt x="3247719" y="287061"/>
                </a:cubicBezTo>
                <a:cubicBezTo>
                  <a:pt x="3146265" y="107746"/>
                  <a:pt x="2997623" y="0"/>
                  <a:pt x="2783703" y="0"/>
                </a:cubicBezTo>
                <a:cubicBezTo>
                  <a:pt x="2129362" y="0"/>
                  <a:pt x="1475021" y="0"/>
                  <a:pt x="820679" y="0"/>
                </a:cubicBezTo>
                <a:cubicBezTo>
                  <a:pt x="733381" y="0"/>
                  <a:pt x="649229" y="14943"/>
                  <a:pt x="573728" y="61344"/>
                </a:cubicBezTo>
                <a:cubicBezTo>
                  <a:pt x="393627" y="172236"/>
                  <a:pt x="286668" y="328744"/>
                  <a:pt x="286668" y="544236"/>
                </a:cubicBezTo>
                <a:cubicBezTo>
                  <a:pt x="285881" y="2441983"/>
                  <a:pt x="285881" y="4339730"/>
                  <a:pt x="285881" y="6237477"/>
                </a:cubicBezTo>
                <a:cubicBezTo>
                  <a:pt x="285881" y="6255566"/>
                  <a:pt x="286668" y="6272868"/>
                  <a:pt x="285095" y="6290957"/>
                </a:cubicBezTo>
                <a:cubicBezTo>
                  <a:pt x="282735" y="6321629"/>
                  <a:pt x="270938" y="6333426"/>
                  <a:pt x="239479" y="6335785"/>
                </a:cubicBezTo>
                <a:cubicBezTo>
                  <a:pt x="213526" y="6337358"/>
                  <a:pt x="187573" y="6334999"/>
                  <a:pt x="161619" y="6336572"/>
                </a:cubicBezTo>
                <a:cubicBezTo>
                  <a:pt x="73535" y="6343650"/>
                  <a:pt x="20055" y="6391625"/>
                  <a:pt x="9831" y="6464766"/>
                </a:cubicBezTo>
                <a:cubicBezTo>
                  <a:pt x="-3539" y="6555210"/>
                  <a:pt x="-2753" y="6646440"/>
                  <a:pt x="9044" y="6737671"/>
                </a:cubicBezTo>
                <a:cubicBezTo>
                  <a:pt x="18482" y="6809239"/>
                  <a:pt x="61738" y="6851709"/>
                  <a:pt x="133306" y="6856427"/>
                </a:cubicBezTo>
                <a:cubicBezTo>
                  <a:pt x="137239" y="6856427"/>
                  <a:pt x="140385" y="6857214"/>
                  <a:pt x="143530" y="6858787"/>
                </a:cubicBezTo>
                <a:cubicBezTo>
                  <a:pt x="1248518" y="6858787"/>
                  <a:pt x="2354292" y="6858787"/>
                  <a:pt x="3459279" y="6858787"/>
                </a:cubicBezTo>
                <a:cubicBezTo>
                  <a:pt x="3522983" y="6857214"/>
                  <a:pt x="3566239" y="6826542"/>
                  <a:pt x="3587474" y="6765983"/>
                </a:cubicBezTo>
                <a:cubicBezTo>
                  <a:pt x="3592192" y="6753400"/>
                  <a:pt x="3596911" y="6740816"/>
                  <a:pt x="3600057" y="6727447"/>
                </a:cubicBezTo>
                <a:cubicBezTo>
                  <a:pt x="3617359" y="6644868"/>
                  <a:pt x="3618146" y="6562289"/>
                  <a:pt x="3600057" y="6480496"/>
                </a:cubicBezTo>
                <a:cubicBezTo>
                  <a:pt x="3583541" y="6405781"/>
                  <a:pt x="3541858" y="6352301"/>
                  <a:pt x="3461639" y="6338145"/>
                </a:cubicBezTo>
                <a:cubicBezTo>
                  <a:pt x="3439617" y="6334213"/>
                  <a:pt x="3416810" y="6335785"/>
                  <a:pt x="3394789" y="6335785"/>
                </a:cubicBezTo>
                <a:cubicBezTo>
                  <a:pt x="3323220" y="6334999"/>
                  <a:pt x="3317715" y="6329494"/>
                  <a:pt x="3316929" y="6257139"/>
                </a:cubicBezTo>
                <a:cubicBezTo>
                  <a:pt x="3316929" y="5457301"/>
                  <a:pt x="3316929" y="4657463"/>
                  <a:pt x="3316929" y="3857625"/>
                </a:cubicBezTo>
                <a:cubicBezTo>
                  <a:pt x="3316929" y="3845828"/>
                  <a:pt x="3316142" y="3834031"/>
                  <a:pt x="3317715" y="3823021"/>
                </a:cubicBezTo>
                <a:cubicBezTo>
                  <a:pt x="3321647" y="3793135"/>
                  <a:pt x="3339736" y="3785270"/>
                  <a:pt x="3364117" y="3802572"/>
                </a:cubicBezTo>
                <a:cubicBezTo>
                  <a:pt x="3388497" y="3819875"/>
                  <a:pt x="3401081" y="3845828"/>
                  <a:pt x="3407372" y="3874141"/>
                </a:cubicBezTo>
                <a:cubicBezTo>
                  <a:pt x="3416023" y="3912678"/>
                  <a:pt x="3418383" y="3952001"/>
                  <a:pt x="3418383" y="3991325"/>
                </a:cubicBezTo>
                <a:cubicBezTo>
                  <a:pt x="3418383" y="4636228"/>
                  <a:pt x="3418383" y="5280346"/>
                  <a:pt x="3418383" y="5925250"/>
                </a:cubicBezTo>
                <a:cubicBezTo>
                  <a:pt x="3418383" y="6130517"/>
                  <a:pt x="3576463" y="6287811"/>
                  <a:pt x="3781731" y="6288597"/>
                </a:cubicBezTo>
                <a:cubicBezTo>
                  <a:pt x="3984640" y="6288597"/>
                  <a:pt x="4186762" y="6288597"/>
                  <a:pt x="4389671" y="6288597"/>
                </a:cubicBezTo>
                <a:cubicBezTo>
                  <a:pt x="4443151" y="6288597"/>
                  <a:pt x="4495058" y="6278373"/>
                  <a:pt x="4542246" y="6253993"/>
                </a:cubicBezTo>
                <a:cubicBezTo>
                  <a:pt x="4673586" y="6187930"/>
                  <a:pt x="4745154" y="6080183"/>
                  <a:pt x="4745941" y="5933114"/>
                </a:cubicBezTo>
                <a:cubicBezTo>
                  <a:pt x="4747514" y="5178891"/>
                  <a:pt x="4746727" y="4424668"/>
                  <a:pt x="4746727" y="3670446"/>
                </a:cubicBezTo>
                <a:cubicBezTo>
                  <a:pt x="4746727" y="3636628"/>
                  <a:pt x="4749087" y="3602810"/>
                  <a:pt x="4755378" y="3568991"/>
                </a:cubicBezTo>
                <a:cubicBezTo>
                  <a:pt x="4766389" y="3514725"/>
                  <a:pt x="4799421" y="3482480"/>
                  <a:pt x="4852901" y="3471469"/>
                </a:cubicBezTo>
                <a:cubicBezTo>
                  <a:pt x="4937053" y="3454953"/>
                  <a:pt x="5021991" y="3458886"/>
                  <a:pt x="5106143" y="3462032"/>
                </a:cubicBezTo>
                <a:cubicBezTo>
                  <a:pt x="5131310" y="3462818"/>
                  <a:pt x="5142321" y="3476188"/>
                  <a:pt x="5146253" y="3501355"/>
                </a:cubicBezTo>
                <a:cubicBezTo>
                  <a:pt x="5148612" y="3513939"/>
                  <a:pt x="5147826" y="3526522"/>
                  <a:pt x="5147826" y="3539106"/>
                </a:cubicBezTo>
                <a:cubicBezTo>
                  <a:pt x="5147826" y="3613820"/>
                  <a:pt x="5147826" y="3689321"/>
                  <a:pt x="5147826" y="3764035"/>
                </a:cubicBezTo>
                <a:cubicBezTo>
                  <a:pt x="5147826" y="3778192"/>
                  <a:pt x="5148612" y="3792348"/>
                  <a:pt x="5151758" y="3806505"/>
                </a:cubicBezTo>
                <a:cubicBezTo>
                  <a:pt x="5179285" y="3923688"/>
                  <a:pt x="5283885" y="4006268"/>
                  <a:pt x="5405001" y="4007054"/>
                </a:cubicBezTo>
                <a:cubicBezTo>
                  <a:pt x="5537914" y="4007054"/>
                  <a:pt x="5670827" y="4007054"/>
                  <a:pt x="5803740" y="4007054"/>
                </a:cubicBezTo>
                <a:cubicBezTo>
                  <a:pt x="5816324" y="4007054"/>
                  <a:pt x="5828907" y="4006268"/>
                  <a:pt x="5841491" y="4007841"/>
                </a:cubicBezTo>
                <a:cubicBezTo>
                  <a:pt x="5866658" y="4010986"/>
                  <a:pt x="5877668" y="4021997"/>
                  <a:pt x="5880814" y="4047164"/>
                </a:cubicBezTo>
                <a:cubicBezTo>
                  <a:pt x="5882387" y="4061321"/>
                  <a:pt x="5880814" y="4075477"/>
                  <a:pt x="5883174" y="4089633"/>
                </a:cubicBezTo>
                <a:cubicBezTo>
                  <a:pt x="5890252" y="4137608"/>
                  <a:pt x="5920138" y="4158842"/>
                  <a:pt x="5975190" y="4155697"/>
                </a:cubicBezTo>
                <a:cubicBezTo>
                  <a:pt x="6014514" y="4153337"/>
                  <a:pt x="6036535" y="4126597"/>
                  <a:pt x="6037321" y="4080982"/>
                </a:cubicBezTo>
                <a:cubicBezTo>
                  <a:pt x="6038108" y="4010200"/>
                  <a:pt x="6044399" y="3940204"/>
                  <a:pt x="6043613" y="3869422"/>
                </a:cubicBezTo>
                <a:cubicBezTo>
                  <a:pt x="6042826" y="3831672"/>
                  <a:pt x="6056196" y="3820661"/>
                  <a:pt x="6093947" y="3819088"/>
                </a:cubicBezTo>
                <a:cubicBezTo>
                  <a:pt x="6105744" y="3818302"/>
                  <a:pt x="6117541" y="3819088"/>
                  <a:pt x="6128552" y="3819088"/>
                </a:cubicBezTo>
                <a:cubicBezTo>
                  <a:pt x="6264610" y="3819088"/>
                  <a:pt x="6399883" y="3819088"/>
                  <a:pt x="6535942" y="3819088"/>
                </a:cubicBezTo>
                <a:cubicBezTo>
                  <a:pt x="6624813" y="3819088"/>
                  <a:pt x="6672001" y="3779765"/>
                  <a:pt x="6688517" y="3693253"/>
                </a:cubicBezTo>
                <a:cubicBezTo>
                  <a:pt x="6688517" y="3675164"/>
                  <a:pt x="6688517" y="3657862"/>
                  <a:pt x="6688517" y="3639773"/>
                </a:cubicBezTo>
                <a:cubicBezTo>
                  <a:pt x="6680652" y="3611461"/>
                  <a:pt x="6681438" y="3580002"/>
                  <a:pt x="6655485" y="3557981"/>
                </a:cubicBezTo>
                <a:cubicBezTo>
                  <a:pt x="6633464" y="3539106"/>
                  <a:pt x="6609083" y="3525736"/>
                  <a:pt x="6579984" y="3518657"/>
                </a:cubicBezTo>
                <a:cubicBezTo>
                  <a:pt x="6561895" y="3514725"/>
                  <a:pt x="6543020" y="3513152"/>
                  <a:pt x="6524145" y="3513152"/>
                </a:cubicBezTo>
                <a:cubicBezTo>
                  <a:pt x="6382581" y="3513152"/>
                  <a:pt x="6240230" y="3513939"/>
                  <a:pt x="6098666" y="3513152"/>
                </a:cubicBezTo>
                <a:cubicBezTo>
                  <a:pt x="6056983" y="3513152"/>
                  <a:pt x="6044399" y="3502142"/>
                  <a:pt x="6043613" y="3464391"/>
                </a:cubicBezTo>
                <a:cubicBezTo>
                  <a:pt x="6042040" y="3382599"/>
                  <a:pt x="6042040" y="3300019"/>
                  <a:pt x="6043613" y="3218227"/>
                </a:cubicBezTo>
                <a:cubicBezTo>
                  <a:pt x="6045972" y="3185195"/>
                  <a:pt x="6057770" y="3174185"/>
                  <a:pt x="6090801" y="3171825"/>
                </a:cubicBezTo>
                <a:close/>
                <a:moveTo>
                  <a:pt x="2907965" y="1801012"/>
                </a:moveTo>
                <a:cubicBezTo>
                  <a:pt x="2907965" y="1968529"/>
                  <a:pt x="2788422" y="2088072"/>
                  <a:pt x="2621691" y="2088859"/>
                </a:cubicBezTo>
                <a:cubicBezTo>
                  <a:pt x="2348000" y="2088859"/>
                  <a:pt x="2073523" y="2088859"/>
                  <a:pt x="1799832" y="2088859"/>
                </a:cubicBezTo>
                <a:cubicBezTo>
                  <a:pt x="1526141" y="2088859"/>
                  <a:pt x="1251664" y="2088859"/>
                  <a:pt x="977973" y="2088859"/>
                </a:cubicBezTo>
                <a:cubicBezTo>
                  <a:pt x="834049" y="2088859"/>
                  <a:pt x="721584" y="1992123"/>
                  <a:pt x="699563" y="1849773"/>
                </a:cubicBezTo>
                <a:cubicBezTo>
                  <a:pt x="697204" y="1834043"/>
                  <a:pt x="697204" y="1817527"/>
                  <a:pt x="697204" y="1801798"/>
                </a:cubicBezTo>
                <a:cubicBezTo>
                  <a:pt x="697204" y="1440023"/>
                  <a:pt x="697204" y="1079034"/>
                  <a:pt x="697204" y="717259"/>
                </a:cubicBezTo>
                <a:cubicBezTo>
                  <a:pt x="697204" y="550528"/>
                  <a:pt x="815960" y="430984"/>
                  <a:pt x="981905" y="430984"/>
                </a:cubicBezTo>
                <a:cubicBezTo>
                  <a:pt x="1529287" y="430198"/>
                  <a:pt x="2075882" y="430198"/>
                  <a:pt x="2623264" y="430984"/>
                </a:cubicBezTo>
                <a:cubicBezTo>
                  <a:pt x="2789209" y="430984"/>
                  <a:pt x="2908752" y="550528"/>
                  <a:pt x="2908752" y="716472"/>
                </a:cubicBezTo>
                <a:cubicBezTo>
                  <a:pt x="2907965" y="1078248"/>
                  <a:pt x="2907965" y="1440023"/>
                  <a:pt x="2907965" y="1801012"/>
                </a:cubicBezTo>
                <a:close/>
              </a:path>
            </a:pathLst>
          </a:custGeom>
          <a:solidFill>
            <a:schemeClr val="accent2"/>
          </a:solidFill>
          <a:ln w="78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72DE99-5B9D-4240-B00F-C2FE57032D4A}"/>
              </a:ext>
            </a:extLst>
          </p:cNvPr>
          <p:cNvGrpSpPr/>
          <p:nvPr/>
        </p:nvGrpSpPr>
        <p:grpSpPr>
          <a:xfrm>
            <a:off x="665047" y="172296"/>
            <a:ext cx="2036454" cy="1463807"/>
            <a:chOff x="4402904" y="822061"/>
            <a:chExt cx="3952766" cy="28412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7716F0-EF0F-4226-AA41-C67C3B84C73A}"/>
                </a:ext>
              </a:extLst>
            </p:cNvPr>
            <p:cNvGrpSpPr/>
            <p:nvPr/>
          </p:nvGrpSpPr>
          <p:grpSpPr>
            <a:xfrm>
              <a:off x="4960005" y="1133489"/>
              <a:ext cx="2218401" cy="2218401"/>
              <a:chOff x="4547049" y="1897856"/>
              <a:chExt cx="3071634" cy="3071634"/>
            </a:xfrm>
            <a:effectLst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1CEADBE-0EDA-4FEF-81AC-DC82E299412C}"/>
                  </a:ext>
                </a:extLst>
              </p:cNvPr>
              <p:cNvSpPr/>
              <p:nvPr/>
            </p:nvSpPr>
            <p:spPr>
              <a:xfrm>
                <a:off x="4547049" y="1897856"/>
                <a:ext cx="3071634" cy="307163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9776760-22A0-44AD-991A-C689E8554A38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EA9176-9807-45B2-9203-AED652B36614}"/>
                </a:ext>
              </a:extLst>
            </p:cNvPr>
            <p:cNvSpPr/>
            <p:nvPr/>
          </p:nvSpPr>
          <p:spPr>
            <a:xfrm rot="20965310">
              <a:off x="4402904" y="1941168"/>
              <a:ext cx="489707" cy="585571"/>
            </a:xfrm>
            <a:custGeom>
              <a:avLst/>
              <a:gdLst>
                <a:gd name="connsiteX0" fmla="*/ 474202 w 565444"/>
                <a:gd name="connsiteY0" fmla="*/ 370360 h 676134"/>
                <a:gd name="connsiteX1" fmla="*/ 91243 w 565444"/>
                <a:gd name="connsiteY1" fmla="*/ 370359 h 676134"/>
                <a:gd name="connsiteX2" fmla="*/ 78616 w 565444"/>
                <a:gd name="connsiteY2" fmla="*/ 382986 h 676134"/>
                <a:gd name="connsiteX3" fmla="*/ 78615 w 565444"/>
                <a:gd name="connsiteY3" fmla="*/ 382987 h 676134"/>
                <a:gd name="connsiteX4" fmla="*/ 91242 w 565444"/>
                <a:gd name="connsiteY4" fmla="*/ 395613 h 676134"/>
                <a:gd name="connsiteX5" fmla="*/ 474202 w 565444"/>
                <a:gd name="connsiteY5" fmla="*/ 395613 h 676134"/>
                <a:gd name="connsiteX6" fmla="*/ 483131 w 565444"/>
                <a:gd name="connsiteY6" fmla="*/ 391915 h 676134"/>
                <a:gd name="connsiteX7" fmla="*/ 486829 w 565444"/>
                <a:gd name="connsiteY7" fmla="*/ 382986 h 676134"/>
                <a:gd name="connsiteX8" fmla="*/ 486829 w 565444"/>
                <a:gd name="connsiteY8" fmla="*/ 382987 h 676134"/>
                <a:gd name="connsiteX9" fmla="*/ 486829 w 565444"/>
                <a:gd name="connsiteY9" fmla="*/ 382986 h 676134"/>
                <a:gd name="connsiteX10" fmla="*/ 486829 w 565444"/>
                <a:gd name="connsiteY10" fmla="*/ 382986 h 676134"/>
                <a:gd name="connsiteX11" fmla="*/ 483131 w 565444"/>
                <a:gd name="connsiteY11" fmla="*/ 374059 h 676134"/>
                <a:gd name="connsiteX12" fmla="*/ 474202 w 565444"/>
                <a:gd name="connsiteY12" fmla="*/ 370360 h 676134"/>
                <a:gd name="connsiteX13" fmla="*/ 474201 w 565444"/>
                <a:gd name="connsiteY13" fmla="*/ 316925 h 676134"/>
                <a:gd name="connsiteX14" fmla="*/ 91242 w 565444"/>
                <a:gd name="connsiteY14" fmla="*/ 316924 h 676134"/>
                <a:gd name="connsiteX15" fmla="*/ 78615 w 565444"/>
                <a:gd name="connsiteY15" fmla="*/ 329551 h 676134"/>
                <a:gd name="connsiteX16" fmla="*/ 78614 w 565444"/>
                <a:gd name="connsiteY16" fmla="*/ 329551 h 676134"/>
                <a:gd name="connsiteX17" fmla="*/ 91241 w 565444"/>
                <a:gd name="connsiteY17" fmla="*/ 342178 h 676134"/>
                <a:gd name="connsiteX18" fmla="*/ 474201 w 565444"/>
                <a:gd name="connsiteY18" fmla="*/ 342178 h 676134"/>
                <a:gd name="connsiteX19" fmla="*/ 483130 w 565444"/>
                <a:gd name="connsiteY19" fmla="*/ 338480 h 676134"/>
                <a:gd name="connsiteX20" fmla="*/ 486828 w 565444"/>
                <a:gd name="connsiteY20" fmla="*/ 329551 h 676134"/>
                <a:gd name="connsiteX21" fmla="*/ 486828 w 565444"/>
                <a:gd name="connsiteY21" fmla="*/ 329552 h 676134"/>
                <a:gd name="connsiteX22" fmla="*/ 486828 w 565444"/>
                <a:gd name="connsiteY22" fmla="*/ 329551 h 676134"/>
                <a:gd name="connsiteX23" fmla="*/ 486828 w 565444"/>
                <a:gd name="connsiteY23" fmla="*/ 329551 h 676134"/>
                <a:gd name="connsiteX24" fmla="*/ 483130 w 565444"/>
                <a:gd name="connsiteY24" fmla="*/ 320623 h 676134"/>
                <a:gd name="connsiteX25" fmla="*/ 474201 w 565444"/>
                <a:gd name="connsiteY25" fmla="*/ 316925 h 676134"/>
                <a:gd name="connsiteX26" fmla="*/ 474202 w 565444"/>
                <a:gd name="connsiteY26" fmla="*/ 263490 h 676134"/>
                <a:gd name="connsiteX27" fmla="*/ 91243 w 565444"/>
                <a:gd name="connsiteY27" fmla="*/ 263489 h 676134"/>
                <a:gd name="connsiteX28" fmla="*/ 78616 w 565444"/>
                <a:gd name="connsiteY28" fmla="*/ 276116 h 676134"/>
                <a:gd name="connsiteX29" fmla="*/ 78615 w 565444"/>
                <a:gd name="connsiteY29" fmla="*/ 276116 h 676134"/>
                <a:gd name="connsiteX30" fmla="*/ 91242 w 565444"/>
                <a:gd name="connsiteY30" fmla="*/ 288743 h 676134"/>
                <a:gd name="connsiteX31" fmla="*/ 474202 w 565444"/>
                <a:gd name="connsiteY31" fmla="*/ 288743 h 676134"/>
                <a:gd name="connsiteX32" fmla="*/ 483130 w 565444"/>
                <a:gd name="connsiteY32" fmla="*/ 285045 h 676134"/>
                <a:gd name="connsiteX33" fmla="*/ 486828 w 565444"/>
                <a:gd name="connsiteY33" fmla="*/ 276116 h 676134"/>
                <a:gd name="connsiteX34" fmla="*/ 486829 w 565444"/>
                <a:gd name="connsiteY34" fmla="*/ 276117 h 676134"/>
                <a:gd name="connsiteX35" fmla="*/ 486828 w 565444"/>
                <a:gd name="connsiteY35" fmla="*/ 276116 h 676134"/>
                <a:gd name="connsiteX36" fmla="*/ 486828 w 565444"/>
                <a:gd name="connsiteY36" fmla="*/ 276116 h 676134"/>
                <a:gd name="connsiteX37" fmla="*/ 483131 w 565444"/>
                <a:gd name="connsiteY37" fmla="*/ 267188 h 676134"/>
                <a:gd name="connsiteX38" fmla="*/ 474202 w 565444"/>
                <a:gd name="connsiteY38" fmla="*/ 263490 h 676134"/>
                <a:gd name="connsiteX39" fmla="*/ 546230 w 565444"/>
                <a:gd name="connsiteY39" fmla="*/ 175473 h 676134"/>
                <a:gd name="connsiteX40" fmla="*/ 565444 w 565444"/>
                <a:gd name="connsiteY40" fmla="*/ 194687 h 676134"/>
                <a:gd name="connsiteX41" fmla="*/ 546230 w 565444"/>
                <a:gd name="connsiteY41" fmla="*/ 213901 h 676134"/>
                <a:gd name="connsiteX42" fmla="*/ 525276 w 565444"/>
                <a:gd name="connsiteY42" fmla="*/ 213901 h 676134"/>
                <a:gd name="connsiteX43" fmla="*/ 508899 w 565444"/>
                <a:gd name="connsiteY43" fmla="*/ 524388 h 676134"/>
                <a:gd name="connsiteX44" fmla="*/ 378243 w 565444"/>
                <a:gd name="connsiteY44" fmla="*/ 676134 h 676134"/>
                <a:gd name="connsiteX45" fmla="*/ 184455 w 565444"/>
                <a:gd name="connsiteY45" fmla="*/ 676134 h 676134"/>
                <a:gd name="connsiteX46" fmla="*/ 53798 w 565444"/>
                <a:gd name="connsiteY46" fmla="*/ 524388 h 676134"/>
                <a:gd name="connsiteX47" fmla="*/ 37422 w 565444"/>
                <a:gd name="connsiteY47" fmla="*/ 213901 h 676134"/>
                <a:gd name="connsiteX48" fmla="*/ 19214 w 565444"/>
                <a:gd name="connsiteY48" fmla="*/ 213901 h 676134"/>
                <a:gd name="connsiteX49" fmla="*/ 0 w 565444"/>
                <a:gd name="connsiteY49" fmla="*/ 194687 h 676134"/>
                <a:gd name="connsiteX50" fmla="*/ 19214 w 565444"/>
                <a:gd name="connsiteY50" fmla="*/ 175473 h 676134"/>
                <a:gd name="connsiteX51" fmla="*/ 145503 w 565444"/>
                <a:gd name="connsiteY51" fmla="*/ 0 h 676134"/>
                <a:gd name="connsiteX52" fmla="*/ 182559 w 565444"/>
                <a:gd name="connsiteY52" fmla="*/ 37056 h 676134"/>
                <a:gd name="connsiteX53" fmla="*/ 182559 w 565444"/>
                <a:gd name="connsiteY53" fmla="*/ 175472 h 676134"/>
                <a:gd name="connsiteX54" fmla="*/ 108447 w 565444"/>
                <a:gd name="connsiteY54" fmla="*/ 175472 h 676134"/>
                <a:gd name="connsiteX55" fmla="*/ 108447 w 565444"/>
                <a:gd name="connsiteY55" fmla="*/ 37056 h 676134"/>
                <a:gd name="connsiteX56" fmla="*/ 145503 w 565444"/>
                <a:gd name="connsiteY56" fmla="*/ 0 h 676134"/>
                <a:gd name="connsiteX57" fmla="*/ 419941 w 565444"/>
                <a:gd name="connsiteY57" fmla="*/ 0 h 676134"/>
                <a:gd name="connsiteX58" fmla="*/ 456997 w 565444"/>
                <a:gd name="connsiteY58" fmla="*/ 37056 h 676134"/>
                <a:gd name="connsiteX59" fmla="*/ 456997 w 565444"/>
                <a:gd name="connsiteY59" fmla="*/ 175472 h 676134"/>
                <a:gd name="connsiteX60" fmla="*/ 382885 w 565444"/>
                <a:gd name="connsiteY60" fmla="*/ 175472 h 676134"/>
                <a:gd name="connsiteX61" fmla="*/ 382885 w 565444"/>
                <a:gd name="connsiteY61" fmla="*/ 37056 h 676134"/>
                <a:gd name="connsiteX62" fmla="*/ 419941 w 565444"/>
                <a:gd name="connsiteY62" fmla="*/ 0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65444" h="676134">
                  <a:moveTo>
                    <a:pt x="474202" y="370360"/>
                  </a:moveTo>
                  <a:lnTo>
                    <a:pt x="91243" y="370359"/>
                  </a:lnTo>
                  <a:cubicBezTo>
                    <a:pt x="84269" y="370359"/>
                    <a:pt x="78616" y="376012"/>
                    <a:pt x="78616" y="382986"/>
                  </a:cubicBezTo>
                  <a:lnTo>
                    <a:pt x="78615" y="382987"/>
                  </a:lnTo>
                  <a:cubicBezTo>
                    <a:pt x="78615" y="389961"/>
                    <a:pt x="84268" y="395613"/>
                    <a:pt x="91242" y="395613"/>
                  </a:cubicBezTo>
                  <a:lnTo>
                    <a:pt x="474202" y="395613"/>
                  </a:lnTo>
                  <a:cubicBezTo>
                    <a:pt x="477689" y="395614"/>
                    <a:pt x="480846" y="394200"/>
                    <a:pt x="483131" y="391915"/>
                  </a:cubicBezTo>
                  <a:lnTo>
                    <a:pt x="486829" y="382986"/>
                  </a:lnTo>
                  <a:lnTo>
                    <a:pt x="486829" y="382987"/>
                  </a:lnTo>
                  <a:lnTo>
                    <a:pt x="486829" y="382986"/>
                  </a:lnTo>
                  <a:lnTo>
                    <a:pt x="486829" y="382986"/>
                  </a:lnTo>
                  <a:lnTo>
                    <a:pt x="483131" y="374059"/>
                  </a:lnTo>
                  <a:cubicBezTo>
                    <a:pt x="480846" y="371774"/>
                    <a:pt x="477689" y="370360"/>
                    <a:pt x="474202" y="370360"/>
                  </a:cubicBezTo>
                  <a:close/>
                  <a:moveTo>
                    <a:pt x="474201" y="316925"/>
                  </a:moveTo>
                  <a:lnTo>
                    <a:pt x="91242" y="316924"/>
                  </a:lnTo>
                  <a:cubicBezTo>
                    <a:pt x="84268" y="316924"/>
                    <a:pt x="78615" y="322577"/>
                    <a:pt x="78615" y="329551"/>
                  </a:cubicBezTo>
                  <a:lnTo>
                    <a:pt x="78614" y="329551"/>
                  </a:lnTo>
                  <a:cubicBezTo>
                    <a:pt x="78614" y="336525"/>
                    <a:pt x="84267" y="342178"/>
                    <a:pt x="91241" y="342178"/>
                  </a:cubicBezTo>
                  <a:lnTo>
                    <a:pt x="474201" y="342178"/>
                  </a:lnTo>
                  <a:cubicBezTo>
                    <a:pt x="477688" y="342178"/>
                    <a:pt x="480845" y="340765"/>
                    <a:pt x="483130" y="338480"/>
                  </a:cubicBezTo>
                  <a:lnTo>
                    <a:pt x="486828" y="329551"/>
                  </a:lnTo>
                  <a:lnTo>
                    <a:pt x="486828" y="329552"/>
                  </a:lnTo>
                  <a:lnTo>
                    <a:pt x="486828" y="329551"/>
                  </a:lnTo>
                  <a:lnTo>
                    <a:pt x="486828" y="329551"/>
                  </a:lnTo>
                  <a:lnTo>
                    <a:pt x="483130" y="320623"/>
                  </a:lnTo>
                  <a:cubicBezTo>
                    <a:pt x="480845" y="318338"/>
                    <a:pt x="477688" y="316925"/>
                    <a:pt x="474201" y="316925"/>
                  </a:cubicBezTo>
                  <a:close/>
                  <a:moveTo>
                    <a:pt x="474202" y="263490"/>
                  </a:moveTo>
                  <a:lnTo>
                    <a:pt x="91243" y="263489"/>
                  </a:lnTo>
                  <a:cubicBezTo>
                    <a:pt x="84269" y="263489"/>
                    <a:pt x="78616" y="269142"/>
                    <a:pt x="78616" y="276116"/>
                  </a:cubicBezTo>
                  <a:lnTo>
                    <a:pt x="78615" y="276116"/>
                  </a:lnTo>
                  <a:cubicBezTo>
                    <a:pt x="78615" y="283090"/>
                    <a:pt x="84268" y="288743"/>
                    <a:pt x="91242" y="288743"/>
                  </a:cubicBezTo>
                  <a:lnTo>
                    <a:pt x="474202" y="288743"/>
                  </a:lnTo>
                  <a:cubicBezTo>
                    <a:pt x="477689" y="288743"/>
                    <a:pt x="480846" y="287330"/>
                    <a:pt x="483130" y="285045"/>
                  </a:cubicBezTo>
                  <a:lnTo>
                    <a:pt x="486828" y="276116"/>
                  </a:lnTo>
                  <a:lnTo>
                    <a:pt x="486829" y="276117"/>
                  </a:lnTo>
                  <a:lnTo>
                    <a:pt x="486828" y="276116"/>
                  </a:lnTo>
                  <a:lnTo>
                    <a:pt x="486828" y="276116"/>
                  </a:lnTo>
                  <a:lnTo>
                    <a:pt x="483131" y="267188"/>
                  </a:lnTo>
                  <a:cubicBezTo>
                    <a:pt x="480845" y="264903"/>
                    <a:pt x="477689" y="263490"/>
                    <a:pt x="474202" y="263490"/>
                  </a:cubicBezTo>
                  <a:close/>
                  <a:moveTo>
                    <a:pt x="546230" y="175473"/>
                  </a:moveTo>
                  <a:cubicBezTo>
                    <a:pt x="556842" y="175473"/>
                    <a:pt x="565444" y="184075"/>
                    <a:pt x="565444" y="194687"/>
                  </a:cubicBez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8"/>
                  </a:lnTo>
                  <a:cubicBezTo>
                    <a:pt x="504507" y="609787"/>
                    <a:pt x="447140" y="676134"/>
                    <a:pt x="378243" y="676134"/>
                  </a:cubicBezTo>
                  <a:lnTo>
                    <a:pt x="184455" y="676134"/>
                  </a:lnTo>
                  <a:cubicBezTo>
                    <a:pt x="115558" y="676134"/>
                    <a:pt x="58190" y="609787"/>
                    <a:pt x="53798" y="524388"/>
                  </a:cubicBezTo>
                  <a:lnTo>
                    <a:pt x="37422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close/>
                  <a:moveTo>
                    <a:pt x="145503" y="0"/>
                  </a:moveTo>
                  <a:cubicBezTo>
                    <a:pt x="165968" y="0"/>
                    <a:pt x="182559" y="16591"/>
                    <a:pt x="182559" y="37056"/>
                  </a:cubicBez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lose/>
                  <a:moveTo>
                    <a:pt x="419941" y="0"/>
                  </a:moveTo>
                  <a:cubicBezTo>
                    <a:pt x="440406" y="0"/>
                    <a:pt x="456997" y="16591"/>
                    <a:pt x="456997" y="37056"/>
                  </a:cubicBez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A49E33EC-69D1-41DD-8B17-B9E4E57AF876}"/>
                </a:ext>
              </a:extLst>
            </p:cNvPr>
            <p:cNvSpPr/>
            <p:nvPr/>
          </p:nvSpPr>
          <p:spPr>
            <a:xfrm>
              <a:off x="4648578" y="822061"/>
              <a:ext cx="2841256" cy="2841256"/>
            </a:xfrm>
            <a:prstGeom prst="blockArc">
              <a:avLst>
                <a:gd name="adj1" fmla="val 794951"/>
                <a:gd name="adj2" fmla="val 10121114"/>
                <a:gd name="adj3" fmla="val 23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Graphic 30">
              <a:extLst>
                <a:ext uri="{FF2B5EF4-FFF2-40B4-BE49-F238E27FC236}">
                  <a16:creationId xmlns:a16="http://schemas.microsoft.com/office/drawing/2014/main" id="{8256E91C-44C6-4346-9947-DD85B731B01E}"/>
                </a:ext>
              </a:extLst>
            </p:cNvPr>
            <p:cNvGrpSpPr/>
            <p:nvPr/>
          </p:nvGrpSpPr>
          <p:grpSpPr>
            <a:xfrm rot="1052635">
              <a:off x="7017236" y="1488581"/>
              <a:ext cx="1338434" cy="1227345"/>
              <a:chOff x="5655092" y="376887"/>
              <a:chExt cx="4490688" cy="4117968"/>
            </a:xfrm>
            <a:solidFill>
              <a:schemeClr val="accent1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5F64AA-1E7A-4CD3-A76F-DA090B3288DD}"/>
                  </a:ext>
                </a:extLst>
              </p:cNvPr>
              <p:cNvSpPr/>
              <p:nvPr/>
            </p:nvSpPr>
            <p:spPr>
              <a:xfrm>
                <a:off x="5655092" y="385052"/>
                <a:ext cx="4490688" cy="4109803"/>
              </a:xfrm>
              <a:custGeom>
                <a:avLst/>
                <a:gdLst>
                  <a:gd name="connsiteX0" fmla="*/ 568 w 4490127"/>
                  <a:gd name="connsiteY0" fmla="*/ 1465456 h 4087093"/>
                  <a:gd name="connsiteX1" fmla="*/ 10785 w 4490127"/>
                  <a:gd name="connsiteY1" fmla="*/ 1371794 h 4087093"/>
                  <a:gd name="connsiteX2" fmla="*/ 67551 w 4490127"/>
                  <a:gd name="connsiteY2" fmla="*/ 1099321 h 4087093"/>
                  <a:gd name="connsiteX3" fmla="*/ 86283 w 4490127"/>
                  <a:gd name="connsiteY3" fmla="*/ 1090238 h 4087093"/>
                  <a:gd name="connsiteX4" fmla="*/ 379192 w 4490127"/>
                  <a:gd name="connsiteY4" fmla="*/ 1150977 h 4087093"/>
                  <a:gd name="connsiteX5" fmla="*/ 849775 w 4490127"/>
                  <a:gd name="connsiteY5" fmla="*/ 1335464 h 4087093"/>
                  <a:gd name="connsiteX6" fmla="*/ 1353282 w 4490127"/>
                  <a:gd name="connsiteY6" fmla="*/ 1755527 h 4087093"/>
                  <a:gd name="connsiteX7" fmla="*/ 1554799 w 4490127"/>
                  <a:gd name="connsiteY7" fmla="*/ 2227813 h 4087093"/>
                  <a:gd name="connsiteX8" fmla="*/ 1580911 w 4490127"/>
                  <a:gd name="connsiteY8" fmla="*/ 2615519 h 4087093"/>
                  <a:gd name="connsiteX9" fmla="*/ 1601914 w 4490127"/>
                  <a:gd name="connsiteY9" fmla="*/ 2773327 h 4087093"/>
                  <a:gd name="connsiteX10" fmla="*/ 1784698 w 4490127"/>
                  <a:gd name="connsiteY10" fmla="*/ 3363117 h 4087093"/>
                  <a:gd name="connsiteX11" fmla="*/ 1810242 w 4490127"/>
                  <a:gd name="connsiteY11" fmla="*/ 3428397 h 4087093"/>
                  <a:gd name="connsiteX12" fmla="*/ 1811945 w 4490127"/>
                  <a:gd name="connsiteY12" fmla="*/ 3431235 h 4087093"/>
                  <a:gd name="connsiteX13" fmla="*/ 1818757 w 4490127"/>
                  <a:gd name="connsiteY13" fmla="*/ 3422720 h 4087093"/>
                  <a:gd name="connsiteX14" fmla="*/ 2071362 w 4490127"/>
                  <a:gd name="connsiteY14" fmla="*/ 2656390 h 4087093"/>
                  <a:gd name="connsiteX15" fmla="*/ 2135507 w 4490127"/>
                  <a:gd name="connsiteY15" fmla="*/ 2303311 h 4087093"/>
                  <a:gd name="connsiteX16" fmla="*/ 2136642 w 4490127"/>
                  <a:gd name="connsiteY16" fmla="*/ 2275496 h 4087093"/>
                  <a:gd name="connsiteX17" fmla="*/ 2147428 w 4490127"/>
                  <a:gd name="connsiteY17" fmla="*/ 1900846 h 4087093"/>
                  <a:gd name="connsiteX18" fmla="*/ 2365406 w 4490127"/>
                  <a:gd name="connsiteY18" fmla="*/ 1158924 h 4087093"/>
                  <a:gd name="connsiteX19" fmla="*/ 2640149 w 4490127"/>
                  <a:gd name="connsiteY19" fmla="*/ 801304 h 4087093"/>
                  <a:gd name="connsiteX20" fmla="*/ 3362203 w 4490127"/>
                  <a:gd name="connsiteY20" fmla="*/ 297796 h 4087093"/>
                  <a:gd name="connsiteX21" fmla="*/ 4107530 w 4490127"/>
                  <a:gd name="connsiteY21" fmla="*/ 46894 h 4087093"/>
                  <a:gd name="connsiteX22" fmla="*/ 4371488 w 4490127"/>
                  <a:gd name="connsiteY22" fmla="*/ 347 h 4087093"/>
                  <a:gd name="connsiteX23" fmla="*/ 4390220 w 4490127"/>
                  <a:gd name="connsiteY23" fmla="*/ 11700 h 4087093"/>
                  <a:gd name="connsiteX24" fmla="*/ 4473665 w 4490127"/>
                  <a:gd name="connsiteY24" fmla="*/ 409056 h 4087093"/>
                  <a:gd name="connsiteX25" fmla="*/ 4489560 w 4490127"/>
                  <a:gd name="connsiteY25" fmla="*/ 713318 h 4087093"/>
                  <a:gd name="connsiteX26" fmla="*/ 4181324 w 4490127"/>
                  <a:gd name="connsiteY26" fmla="*/ 1554010 h 4087093"/>
                  <a:gd name="connsiteX27" fmla="*/ 3764100 w 4490127"/>
                  <a:gd name="connsiteY27" fmla="*/ 1900846 h 4087093"/>
                  <a:gd name="connsiteX28" fmla="*/ 3106759 w 4490127"/>
                  <a:gd name="connsiteY28" fmla="*/ 2167074 h 4087093"/>
                  <a:gd name="connsiteX29" fmla="*/ 2613470 w 4490127"/>
                  <a:gd name="connsiteY29" fmla="*/ 2263008 h 4087093"/>
                  <a:gd name="connsiteX30" fmla="*/ 2374488 w 4490127"/>
                  <a:gd name="connsiteY30" fmla="*/ 2287416 h 4087093"/>
                  <a:gd name="connsiteX31" fmla="*/ 2356323 w 4490127"/>
                  <a:gd name="connsiteY31" fmla="*/ 2302175 h 4087093"/>
                  <a:gd name="connsiteX32" fmla="*/ 2101448 w 4490127"/>
                  <a:gd name="connsiteY32" fmla="*/ 3137759 h 4087093"/>
                  <a:gd name="connsiteX33" fmla="*/ 1990756 w 4490127"/>
                  <a:gd name="connsiteY33" fmla="*/ 3606072 h 4087093"/>
                  <a:gd name="connsiteX34" fmla="*/ 1953858 w 4490127"/>
                  <a:gd name="connsiteY34" fmla="*/ 3948366 h 4087093"/>
                  <a:gd name="connsiteX35" fmla="*/ 1962941 w 4490127"/>
                  <a:gd name="connsiteY35" fmla="*/ 4014214 h 4087093"/>
                  <a:gd name="connsiteX36" fmla="*/ 1957832 w 4490127"/>
                  <a:gd name="connsiteY36" fmla="*/ 4030676 h 4087093"/>
                  <a:gd name="connsiteX37" fmla="*/ 1783563 w 4490127"/>
                  <a:gd name="connsiteY37" fmla="*/ 4092550 h 4087093"/>
                  <a:gd name="connsiteX38" fmla="*/ 1637676 w 4490127"/>
                  <a:gd name="connsiteY38" fmla="*/ 4016484 h 4087093"/>
                  <a:gd name="connsiteX39" fmla="*/ 1631432 w 4490127"/>
                  <a:gd name="connsiteY39" fmla="*/ 4007970 h 4087093"/>
                  <a:gd name="connsiteX40" fmla="*/ 1621782 w 4490127"/>
                  <a:gd name="connsiteY40" fmla="*/ 3889330 h 4087093"/>
                  <a:gd name="connsiteX41" fmla="*/ 1697279 w 4490127"/>
                  <a:gd name="connsiteY41" fmla="*/ 3717899 h 4087093"/>
                  <a:gd name="connsiteX42" fmla="*/ 1699550 w 4490127"/>
                  <a:gd name="connsiteY42" fmla="*/ 3658864 h 4087093"/>
                  <a:gd name="connsiteX43" fmla="*/ 1634270 w 4490127"/>
                  <a:gd name="connsiteY43" fmla="*/ 3314866 h 4087093"/>
                  <a:gd name="connsiteX44" fmla="*/ 1435024 w 4490127"/>
                  <a:gd name="connsiteY44" fmla="*/ 2643334 h 4087093"/>
                  <a:gd name="connsiteX45" fmla="*/ 1412318 w 4490127"/>
                  <a:gd name="connsiteY45" fmla="*/ 2625169 h 4087093"/>
                  <a:gd name="connsiteX46" fmla="*/ 1103515 w 4490127"/>
                  <a:gd name="connsiteY46" fmla="*/ 2584866 h 4087093"/>
                  <a:gd name="connsiteX47" fmla="*/ 504075 w 4490127"/>
                  <a:gd name="connsiteY47" fmla="*/ 2375970 h 4087093"/>
                  <a:gd name="connsiteX48" fmla="*/ 118072 w 4490127"/>
                  <a:gd name="connsiteY48" fmla="*/ 2005293 h 4087093"/>
                  <a:gd name="connsiteX49" fmla="*/ 6244 w 4490127"/>
                  <a:gd name="connsiteY49" fmla="*/ 1652214 h 4087093"/>
                  <a:gd name="connsiteX50" fmla="*/ 0 w 4490127"/>
                  <a:gd name="connsiteY50" fmla="*/ 1598855 h 4087093"/>
                  <a:gd name="connsiteX51" fmla="*/ 568 w 4490127"/>
                  <a:gd name="connsiteY51" fmla="*/ 1465456 h 4087093"/>
                  <a:gd name="connsiteX0" fmla="*/ 568 w 4490688"/>
                  <a:gd name="connsiteY0" fmla="*/ 1465456 h 4092582"/>
                  <a:gd name="connsiteX1" fmla="*/ 10785 w 4490688"/>
                  <a:gd name="connsiteY1" fmla="*/ 1371794 h 4092582"/>
                  <a:gd name="connsiteX2" fmla="*/ 67551 w 4490688"/>
                  <a:gd name="connsiteY2" fmla="*/ 1099321 h 4092582"/>
                  <a:gd name="connsiteX3" fmla="*/ 86283 w 4490688"/>
                  <a:gd name="connsiteY3" fmla="*/ 1090238 h 4092582"/>
                  <a:gd name="connsiteX4" fmla="*/ 379192 w 4490688"/>
                  <a:gd name="connsiteY4" fmla="*/ 1150977 h 4092582"/>
                  <a:gd name="connsiteX5" fmla="*/ 849775 w 4490688"/>
                  <a:gd name="connsiteY5" fmla="*/ 1335464 h 4092582"/>
                  <a:gd name="connsiteX6" fmla="*/ 1353282 w 4490688"/>
                  <a:gd name="connsiteY6" fmla="*/ 1755527 h 4092582"/>
                  <a:gd name="connsiteX7" fmla="*/ 1554799 w 4490688"/>
                  <a:gd name="connsiteY7" fmla="*/ 2227813 h 4092582"/>
                  <a:gd name="connsiteX8" fmla="*/ 1580911 w 4490688"/>
                  <a:gd name="connsiteY8" fmla="*/ 2615519 h 4092582"/>
                  <a:gd name="connsiteX9" fmla="*/ 1601914 w 4490688"/>
                  <a:gd name="connsiteY9" fmla="*/ 2773327 h 4092582"/>
                  <a:gd name="connsiteX10" fmla="*/ 1784698 w 4490688"/>
                  <a:gd name="connsiteY10" fmla="*/ 3363117 h 4092582"/>
                  <a:gd name="connsiteX11" fmla="*/ 1810242 w 4490688"/>
                  <a:gd name="connsiteY11" fmla="*/ 3428397 h 4092582"/>
                  <a:gd name="connsiteX12" fmla="*/ 1811945 w 4490688"/>
                  <a:gd name="connsiteY12" fmla="*/ 3431235 h 4092582"/>
                  <a:gd name="connsiteX13" fmla="*/ 1818757 w 4490688"/>
                  <a:gd name="connsiteY13" fmla="*/ 3422720 h 4092582"/>
                  <a:gd name="connsiteX14" fmla="*/ 2071362 w 4490688"/>
                  <a:gd name="connsiteY14" fmla="*/ 2656390 h 4092582"/>
                  <a:gd name="connsiteX15" fmla="*/ 2135507 w 4490688"/>
                  <a:gd name="connsiteY15" fmla="*/ 2303311 h 4092582"/>
                  <a:gd name="connsiteX16" fmla="*/ 2136642 w 4490688"/>
                  <a:gd name="connsiteY16" fmla="*/ 2275496 h 4092582"/>
                  <a:gd name="connsiteX17" fmla="*/ 2147428 w 4490688"/>
                  <a:gd name="connsiteY17" fmla="*/ 1900846 h 4092582"/>
                  <a:gd name="connsiteX18" fmla="*/ 2365406 w 4490688"/>
                  <a:gd name="connsiteY18" fmla="*/ 1158924 h 4092582"/>
                  <a:gd name="connsiteX19" fmla="*/ 2640149 w 4490688"/>
                  <a:gd name="connsiteY19" fmla="*/ 801304 h 4092582"/>
                  <a:gd name="connsiteX20" fmla="*/ 3362203 w 4490688"/>
                  <a:gd name="connsiteY20" fmla="*/ 297796 h 4092582"/>
                  <a:gd name="connsiteX21" fmla="*/ 4107530 w 4490688"/>
                  <a:gd name="connsiteY21" fmla="*/ 46894 h 4092582"/>
                  <a:gd name="connsiteX22" fmla="*/ 4371488 w 4490688"/>
                  <a:gd name="connsiteY22" fmla="*/ 347 h 4092582"/>
                  <a:gd name="connsiteX23" fmla="*/ 4390220 w 4490688"/>
                  <a:gd name="connsiteY23" fmla="*/ 11700 h 4092582"/>
                  <a:gd name="connsiteX24" fmla="*/ 4473665 w 4490688"/>
                  <a:gd name="connsiteY24" fmla="*/ 409056 h 4092582"/>
                  <a:gd name="connsiteX25" fmla="*/ 4489560 w 4490688"/>
                  <a:gd name="connsiteY25" fmla="*/ 713318 h 4092582"/>
                  <a:gd name="connsiteX26" fmla="*/ 4181324 w 4490688"/>
                  <a:gd name="connsiteY26" fmla="*/ 1554010 h 4092582"/>
                  <a:gd name="connsiteX27" fmla="*/ 3764100 w 4490688"/>
                  <a:gd name="connsiteY27" fmla="*/ 1900846 h 4092582"/>
                  <a:gd name="connsiteX28" fmla="*/ 3106759 w 4490688"/>
                  <a:gd name="connsiteY28" fmla="*/ 2167074 h 4092582"/>
                  <a:gd name="connsiteX29" fmla="*/ 2613470 w 4490688"/>
                  <a:gd name="connsiteY29" fmla="*/ 2263008 h 4092582"/>
                  <a:gd name="connsiteX30" fmla="*/ 2374488 w 4490688"/>
                  <a:gd name="connsiteY30" fmla="*/ 2287416 h 4092582"/>
                  <a:gd name="connsiteX31" fmla="*/ 2356323 w 4490688"/>
                  <a:gd name="connsiteY31" fmla="*/ 2302175 h 4092582"/>
                  <a:gd name="connsiteX32" fmla="*/ 2101448 w 4490688"/>
                  <a:gd name="connsiteY32" fmla="*/ 3137759 h 4092582"/>
                  <a:gd name="connsiteX33" fmla="*/ 1990756 w 4490688"/>
                  <a:gd name="connsiteY33" fmla="*/ 3606072 h 4092582"/>
                  <a:gd name="connsiteX34" fmla="*/ 1953858 w 4490688"/>
                  <a:gd name="connsiteY34" fmla="*/ 3948366 h 4092582"/>
                  <a:gd name="connsiteX35" fmla="*/ 1962941 w 4490688"/>
                  <a:gd name="connsiteY35" fmla="*/ 4014214 h 4092582"/>
                  <a:gd name="connsiteX36" fmla="*/ 1957832 w 4490688"/>
                  <a:gd name="connsiteY36" fmla="*/ 4030676 h 4092582"/>
                  <a:gd name="connsiteX37" fmla="*/ 1783563 w 4490688"/>
                  <a:gd name="connsiteY37" fmla="*/ 4092550 h 4092582"/>
                  <a:gd name="connsiteX38" fmla="*/ 1637676 w 4490688"/>
                  <a:gd name="connsiteY38" fmla="*/ 4016484 h 4092582"/>
                  <a:gd name="connsiteX39" fmla="*/ 1621782 w 4490688"/>
                  <a:gd name="connsiteY39" fmla="*/ 3889330 h 4092582"/>
                  <a:gd name="connsiteX40" fmla="*/ 1697279 w 4490688"/>
                  <a:gd name="connsiteY40" fmla="*/ 3717899 h 4092582"/>
                  <a:gd name="connsiteX41" fmla="*/ 1699550 w 4490688"/>
                  <a:gd name="connsiteY41" fmla="*/ 3658864 h 4092582"/>
                  <a:gd name="connsiteX42" fmla="*/ 1634270 w 4490688"/>
                  <a:gd name="connsiteY42" fmla="*/ 3314866 h 4092582"/>
                  <a:gd name="connsiteX43" fmla="*/ 1435024 w 4490688"/>
                  <a:gd name="connsiteY43" fmla="*/ 2643334 h 4092582"/>
                  <a:gd name="connsiteX44" fmla="*/ 1412318 w 4490688"/>
                  <a:gd name="connsiteY44" fmla="*/ 2625169 h 4092582"/>
                  <a:gd name="connsiteX45" fmla="*/ 1103515 w 4490688"/>
                  <a:gd name="connsiteY45" fmla="*/ 2584866 h 4092582"/>
                  <a:gd name="connsiteX46" fmla="*/ 504075 w 4490688"/>
                  <a:gd name="connsiteY46" fmla="*/ 2375970 h 4092582"/>
                  <a:gd name="connsiteX47" fmla="*/ 118072 w 4490688"/>
                  <a:gd name="connsiteY47" fmla="*/ 2005293 h 4092582"/>
                  <a:gd name="connsiteX48" fmla="*/ 6244 w 4490688"/>
                  <a:gd name="connsiteY48" fmla="*/ 1652214 h 4092582"/>
                  <a:gd name="connsiteX49" fmla="*/ 0 w 4490688"/>
                  <a:gd name="connsiteY49" fmla="*/ 1598855 h 4092582"/>
                  <a:gd name="connsiteX50" fmla="*/ 568 w 4490688"/>
                  <a:gd name="connsiteY50" fmla="*/ 1465456 h 4092582"/>
                  <a:gd name="connsiteX0" fmla="*/ 568 w 4490688"/>
                  <a:gd name="connsiteY0" fmla="*/ 1465456 h 4098571"/>
                  <a:gd name="connsiteX1" fmla="*/ 10785 w 4490688"/>
                  <a:gd name="connsiteY1" fmla="*/ 1371794 h 4098571"/>
                  <a:gd name="connsiteX2" fmla="*/ 67551 w 4490688"/>
                  <a:gd name="connsiteY2" fmla="*/ 1099321 h 4098571"/>
                  <a:gd name="connsiteX3" fmla="*/ 86283 w 4490688"/>
                  <a:gd name="connsiteY3" fmla="*/ 1090238 h 4098571"/>
                  <a:gd name="connsiteX4" fmla="*/ 379192 w 4490688"/>
                  <a:gd name="connsiteY4" fmla="*/ 1150977 h 4098571"/>
                  <a:gd name="connsiteX5" fmla="*/ 849775 w 4490688"/>
                  <a:gd name="connsiteY5" fmla="*/ 1335464 h 4098571"/>
                  <a:gd name="connsiteX6" fmla="*/ 1353282 w 4490688"/>
                  <a:gd name="connsiteY6" fmla="*/ 1755527 h 4098571"/>
                  <a:gd name="connsiteX7" fmla="*/ 1554799 w 4490688"/>
                  <a:gd name="connsiteY7" fmla="*/ 2227813 h 4098571"/>
                  <a:gd name="connsiteX8" fmla="*/ 1580911 w 4490688"/>
                  <a:gd name="connsiteY8" fmla="*/ 2615519 h 4098571"/>
                  <a:gd name="connsiteX9" fmla="*/ 1601914 w 4490688"/>
                  <a:gd name="connsiteY9" fmla="*/ 2773327 h 4098571"/>
                  <a:gd name="connsiteX10" fmla="*/ 1784698 w 4490688"/>
                  <a:gd name="connsiteY10" fmla="*/ 3363117 h 4098571"/>
                  <a:gd name="connsiteX11" fmla="*/ 1810242 w 4490688"/>
                  <a:gd name="connsiteY11" fmla="*/ 3428397 h 4098571"/>
                  <a:gd name="connsiteX12" fmla="*/ 1811945 w 4490688"/>
                  <a:gd name="connsiteY12" fmla="*/ 3431235 h 4098571"/>
                  <a:gd name="connsiteX13" fmla="*/ 1818757 w 4490688"/>
                  <a:gd name="connsiteY13" fmla="*/ 3422720 h 4098571"/>
                  <a:gd name="connsiteX14" fmla="*/ 2071362 w 4490688"/>
                  <a:gd name="connsiteY14" fmla="*/ 2656390 h 4098571"/>
                  <a:gd name="connsiteX15" fmla="*/ 2135507 w 4490688"/>
                  <a:gd name="connsiteY15" fmla="*/ 2303311 h 4098571"/>
                  <a:gd name="connsiteX16" fmla="*/ 2136642 w 4490688"/>
                  <a:gd name="connsiteY16" fmla="*/ 2275496 h 4098571"/>
                  <a:gd name="connsiteX17" fmla="*/ 2147428 w 4490688"/>
                  <a:gd name="connsiteY17" fmla="*/ 1900846 h 4098571"/>
                  <a:gd name="connsiteX18" fmla="*/ 2365406 w 4490688"/>
                  <a:gd name="connsiteY18" fmla="*/ 1158924 h 4098571"/>
                  <a:gd name="connsiteX19" fmla="*/ 2640149 w 4490688"/>
                  <a:gd name="connsiteY19" fmla="*/ 801304 h 4098571"/>
                  <a:gd name="connsiteX20" fmla="*/ 3362203 w 4490688"/>
                  <a:gd name="connsiteY20" fmla="*/ 297796 h 4098571"/>
                  <a:gd name="connsiteX21" fmla="*/ 4107530 w 4490688"/>
                  <a:gd name="connsiteY21" fmla="*/ 46894 h 4098571"/>
                  <a:gd name="connsiteX22" fmla="*/ 4371488 w 4490688"/>
                  <a:gd name="connsiteY22" fmla="*/ 347 h 4098571"/>
                  <a:gd name="connsiteX23" fmla="*/ 4390220 w 4490688"/>
                  <a:gd name="connsiteY23" fmla="*/ 11700 h 4098571"/>
                  <a:gd name="connsiteX24" fmla="*/ 4473665 w 4490688"/>
                  <a:gd name="connsiteY24" fmla="*/ 409056 h 4098571"/>
                  <a:gd name="connsiteX25" fmla="*/ 4489560 w 4490688"/>
                  <a:gd name="connsiteY25" fmla="*/ 713318 h 4098571"/>
                  <a:gd name="connsiteX26" fmla="*/ 4181324 w 4490688"/>
                  <a:gd name="connsiteY26" fmla="*/ 1554010 h 4098571"/>
                  <a:gd name="connsiteX27" fmla="*/ 3764100 w 4490688"/>
                  <a:gd name="connsiteY27" fmla="*/ 1900846 h 4098571"/>
                  <a:gd name="connsiteX28" fmla="*/ 3106759 w 4490688"/>
                  <a:gd name="connsiteY28" fmla="*/ 2167074 h 4098571"/>
                  <a:gd name="connsiteX29" fmla="*/ 2613470 w 4490688"/>
                  <a:gd name="connsiteY29" fmla="*/ 2263008 h 4098571"/>
                  <a:gd name="connsiteX30" fmla="*/ 2374488 w 4490688"/>
                  <a:gd name="connsiteY30" fmla="*/ 2287416 h 4098571"/>
                  <a:gd name="connsiteX31" fmla="*/ 2356323 w 4490688"/>
                  <a:gd name="connsiteY31" fmla="*/ 2302175 h 4098571"/>
                  <a:gd name="connsiteX32" fmla="*/ 2101448 w 4490688"/>
                  <a:gd name="connsiteY32" fmla="*/ 3137759 h 4098571"/>
                  <a:gd name="connsiteX33" fmla="*/ 1990756 w 4490688"/>
                  <a:gd name="connsiteY33" fmla="*/ 3606072 h 4098571"/>
                  <a:gd name="connsiteX34" fmla="*/ 1953858 w 4490688"/>
                  <a:gd name="connsiteY34" fmla="*/ 3948366 h 4098571"/>
                  <a:gd name="connsiteX35" fmla="*/ 1962941 w 4490688"/>
                  <a:gd name="connsiteY35" fmla="*/ 4014214 h 4098571"/>
                  <a:gd name="connsiteX36" fmla="*/ 1957832 w 4490688"/>
                  <a:gd name="connsiteY36" fmla="*/ 4030676 h 4098571"/>
                  <a:gd name="connsiteX37" fmla="*/ 1783563 w 4490688"/>
                  <a:gd name="connsiteY37" fmla="*/ 4092550 h 4098571"/>
                  <a:gd name="connsiteX38" fmla="*/ 1621782 w 4490688"/>
                  <a:gd name="connsiteY38" fmla="*/ 3889330 h 4098571"/>
                  <a:gd name="connsiteX39" fmla="*/ 1697279 w 4490688"/>
                  <a:gd name="connsiteY39" fmla="*/ 3717899 h 4098571"/>
                  <a:gd name="connsiteX40" fmla="*/ 1699550 w 4490688"/>
                  <a:gd name="connsiteY40" fmla="*/ 3658864 h 4098571"/>
                  <a:gd name="connsiteX41" fmla="*/ 1634270 w 4490688"/>
                  <a:gd name="connsiteY41" fmla="*/ 3314866 h 4098571"/>
                  <a:gd name="connsiteX42" fmla="*/ 1435024 w 4490688"/>
                  <a:gd name="connsiteY42" fmla="*/ 2643334 h 4098571"/>
                  <a:gd name="connsiteX43" fmla="*/ 1412318 w 4490688"/>
                  <a:gd name="connsiteY43" fmla="*/ 2625169 h 4098571"/>
                  <a:gd name="connsiteX44" fmla="*/ 1103515 w 4490688"/>
                  <a:gd name="connsiteY44" fmla="*/ 2584866 h 4098571"/>
                  <a:gd name="connsiteX45" fmla="*/ 504075 w 4490688"/>
                  <a:gd name="connsiteY45" fmla="*/ 2375970 h 4098571"/>
                  <a:gd name="connsiteX46" fmla="*/ 118072 w 4490688"/>
                  <a:gd name="connsiteY46" fmla="*/ 2005293 h 4098571"/>
                  <a:gd name="connsiteX47" fmla="*/ 6244 w 4490688"/>
                  <a:gd name="connsiteY47" fmla="*/ 1652214 h 4098571"/>
                  <a:gd name="connsiteX48" fmla="*/ 0 w 4490688"/>
                  <a:gd name="connsiteY48" fmla="*/ 1598855 h 4098571"/>
                  <a:gd name="connsiteX49" fmla="*/ 568 w 4490688"/>
                  <a:gd name="connsiteY49" fmla="*/ 1465456 h 4098571"/>
                  <a:gd name="connsiteX0" fmla="*/ 568 w 4490688"/>
                  <a:gd name="connsiteY0" fmla="*/ 1465456 h 4109802"/>
                  <a:gd name="connsiteX1" fmla="*/ 10785 w 4490688"/>
                  <a:gd name="connsiteY1" fmla="*/ 1371794 h 4109802"/>
                  <a:gd name="connsiteX2" fmla="*/ 67551 w 4490688"/>
                  <a:gd name="connsiteY2" fmla="*/ 1099321 h 4109802"/>
                  <a:gd name="connsiteX3" fmla="*/ 86283 w 4490688"/>
                  <a:gd name="connsiteY3" fmla="*/ 1090238 h 4109802"/>
                  <a:gd name="connsiteX4" fmla="*/ 379192 w 4490688"/>
                  <a:gd name="connsiteY4" fmla="*/ 1150977 h 4109802"/>
                  <a:gd name="connsiteX5" fmla="*/ 849775 w 4490688"/>
                  <a:gd name="connsiteY5" fmla="*/ 1335464 h 4109802"/>
                  <a:gd name="connsiteX6" fmla="*/ 1353282 w 4490688"/>
                  <a:gd name="connsiteY6" fmla="*/ 1755527 h 4109802"/>
                  <a:gd name="connsiteX7" fmla="*/ 1554799 w 4490688"/>
                  <a:gd name="connsiteY7" fmla="*/ 2227813 h 4109802"/>
                  <a:gd name="connsiteX8" fmla="*/ 1580911 w 4490688"/>
                  <a:gd name="connsiteY8" fmla="*/ 2615519 h 4109802"/>
                  <a:gd name="connsiteX9" fmla="*/ 1601914 w 4490688"/>
                  <a:gd name="connsiteY9" fmla="*/ 2773327 h 4109802"/>
                  <a:gd name="connsiteX10" fmla="*/ 1784698 w 4490688"/>
                  <a:gd name="connsiteY10" fmla="*/ 3363117 h 4109802"/>
                  <a:gd name="connsiteX11" fmla="*/ 1810242 w 4490688"/>
                  <a:gd name="connsiteY11" fmla="*/ 3428397 h 4109802"/>
                  <a:gd name="connsiteX12" fmla="*/ 1811945 w 4490688"/>
                  <a:gd name="connsiteY12" fmla="*/ 3431235 h 4109802"/>
                  <a:gd name="connsiteX13" fmla="*/ 1818757 w 4490688"/>
                  <a:gd name="connsiteY13" fmla="*/ 3422720 h 4109802"/>
                  <a:gd name="connsiteX14" fmla="*/ 2071362 w 4490688"/>
                  <a:gd name="connsiteY14" fmla="*/ 2656390 h 4109802"/>
                  <a:gd name="connsiteX15" fmla="*/ 2135507 w 4490688"/>
                  <a:gd name="connsiteY15" fmla="*/ 2303311 h 4109802"/>
                  <a:gd name="connsiteX16" fmla="*/ 2136642 w 4490688"/>
                  <a:gd name="connsiteY16" fmla="*/ 2275496 h 4109802"/>
                  <a:gd name="connsiteX17" fmla="*/ 2147428 w 4490688"/>
                  <a:gd name="connsiteY17" fmla="*/ 1900846 h 4109802"/>
                  <a:gd name="connsiteX18" fmla="*/ 2365406 w 4490688"/>
                  <a:gd name="connsiteY18" fmla="*/ 1158924 h 4109802"/>
                  <a:gd name="connsiteX19" fmla="*/ 2640149 w 4490688"/>
                  <a:gd name="connsiteY19" fmla="*/ 801304 h 4109802"/>
                  <a:gd name="connsiteX20" fmla="*/ 3362203 w 4490688"/>
                  <a:gd name="connsiteY20" fmla="*/ 297796 h 4109802"/>
                  <a:gd name="connsiteX21" fmla="*/ 4107530 w 4490688"/>
                  <a:gd name="connsiteY21" fmla="*/ 46894 h 4109802"/>
                  <a:gd name="connsiteX22" fmla="*/ 4371488 w 4490688"/>
                  <a:gd name="connsiteY22" fmla="*/ 347 h 4109802"/>
                  <a:gd name="connsiteX23" fmla="*/ 4390220 w 4490688"/>
                  <a:gd name="connsiteY23" fmla="*/ 11700 h 4109802"/>
                  <a:gd name="connsiteX24" fmla="*/ 4473665 w 4490688"/>
                  <a:gd name="connsiteY24" fmla="*/ 409056 h 4109802"/>
                  <a:gd name="connsiteX25" fmla="*/ 4489560 w 4490688"/>
                  <a:gd name="connsiteY25" fmla="*/ 713318 h 4109802"/>
                  <a:gd name="connsiteX26" fmla="*/ 4181324 w 4490688"/>
                  <a:gd name="connsiteY26" fmla="*/ 1554010 h 4109802"/>
                  <a:gd name="connsiteX27" fmla="*/ 3764100 w 4490688"/>
                  <a:gd name="connsiteY27" fmla="*/ 1900846 h 4109802"/>
                  <a:gd name="connsiteX28" fmla="*/ 3106759 w 4490688"/>
                  <a:gd name="connsiteY28" fmla="*/ 2167074 h 4109802"/>
                  <a:gd name="connsiteX29" fmla="*/ 2613470 w 4490688"/>
                  <a:gd name="connsiteY29" fmla="*/ 2263008 h 4109802"/>
                  <a:gd name="connsiteX30" fmla="*/ 2374488 w 4490688"/>
                  <a:gd name="connsiteY30" fmla="*/ 2287416 h 4109802"/>
                  <a:gd name="connsiteX31" fmla="*/ 2356323 w 4490688"/>
                  <a:gd name="connsiteY31" fmla="*/ 2302175 h 4109802"/>
                  <a:gd name="connsiteX32" fmla="*/ 2101448 w 4490688"/>
                  <a:gd name="connsiteY32" fmla="*/ 3137759 h 4109802"/>
                  <a:gd name="connsiteX33" fmla="*/ 1990756 w 4490688"/>
                  <a:gd name="connsiteY33" fmla="*/ 3606072 h 4109802"/>
                  <a:gd name="connsiteX34" fmla="*/ 1953858 w 4490688"/>
                  <a:gd name="connsiteY34" fmla="*/ 3948366 h 4109802"/>
                  <a:gd name="connsiteX35" fmla="*/ 1962941 w 4490688"/>
                  <a:gd name="connsiteY35" fmla="*/ 4014214 h 4109802"/>
                  <a:gd name="connsiteX36" fmla="*/ 1957832 w 4490688"/>
                  <a:gd name="connsiteY36" fmla="*/ 4030676 h 4109802"/>
                  <a:gd name="connsiteX37" fmla="*/ 1783563 w 4490688"/>
                  <a:gd name="connsiteY37" fmla="*/ 4092550 h 4109802"/>
                  <a:gd name="connsiteX38" fmla="*/ 1697279 w 4490688"/>
                  <a:gd name="connsiteY38" fmla="*/ 3717899 h 4109802"/>
                  <a:gd name="connsiteX39" fmla="*/ 1699550 w 4490688"/>
                  <a:gd name="connsiteY39" fmla="*/ 3658864 h 4109802"/>
                  <a:gd name="connsiteX40" fmla="*/ 1634270 w 4490688"/>
                  <a:gd name="connsiteY40" fmla="*/ 3314866 h 4109802"/>
                  <a:gd name="connsiteX41" fmla="*/ 1435024 w 4490688"/>
                  <a:gd name="connsiteY41" fmla="*/ 2643334 h 4109802"/>
                  <a:gd name="connsiteX42" fmla="*/ 1412318 w 4490688"/>
                  <a:gd name="connsiteY42" fmla="*/ 2625169 h 4109802"/>
                  <a:gd name="connsiteX43" fmla="*/ 1103515 w 4490688"/>
                  <a:gd name="connsiteY43" fmla="*/ 2584866 h 4109802"/>
                  <a:gd name="connsiteX44" fmla="*/ 504075 w 4490688"/>
                  <a:gd name="connsiteY44" fmla="*/ 2375970 h 4109802"/>
                  <a:gd name="connsiteX45" fmla="*/ 118072 w 4490688"/>
                  <a:gd name="connsiteY45" fmla="*/ 2005293 h 4109802"/>
                  <a:gd name="connsiteX46" fmla="*/ 6244 w 4490688"/>
                  <a:gd name="connsiteY46" fmla="*/ 1652214 h 4109802"/>
                  <a:gd name="connsiteX47" fmla="*/ 0 w 4490688"/>
                  <a:gd name="connsiteY47" fmla="*/ 1598855 h 4109802"/>
                  <a:gd name="connsiteX48" fmla="*/ 568 w 4490688"/>
                  <a:gd name="connsiteY48" fmla="*/ 1465456 h 4109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490688" h="4109802">
                    <a:moveTo>
                      <a:pt x="568" y="1465456"/>
                    </a:moveTo>
                    <a:lnTo>
                      <a:pt x="10785" y="1371794"/>
                    </a:lnTo>
                    <a:cubicBezTo>
                      <a:pt x="22138" y="1279267"/>
                      <a:pt x="42006" y="1189010"/>
                      <a:pt x="67551" y="1099321"/>
                    </a:cubicBezTo>
                    <a:cubicBezTo>
                      <a:pt x="70956" y="1087400"/>
                      <a:pt x="78336" y="1089103"/>
                      <a:pt x="86283" y="1090238"/>
                    </a:cubicBezTo>
                    <a:cubicBezTo>
                      <a:pt x="185055" y="1104997"/>
                      <a:pt x="282691" y="1124865"/>
                      <a:pt x="379192" y="1150977"/>
                    </a:cubicBezTo>
                    <a:cubicBezTo>
                      <a:pt x="542675" y="1195822"/>
                      <a:pt x="699915" y="1255425"/>
                      <a:pt x="849775" y="1335464"/>
                    </a:cubicBezTo>
                    <a:cubicBezTo>
                      <a:pt x="1046183" y="1441047"/>
                      <a:pt x="1217613" y="1576716"/>
                      <a:pt x="1353282" y="1755527"/>
                    </a:cubicBezTo>
                    <a:cubicBezTo>
                      <a:pt x="1460001" y="1896304"/>
                      <a:pt x="1524146" y="2055247"/>
                      <a:pt x="1554799" y="2227813"/>
                    </a:cubicBezTo>
                    <a:cubicBezTo>
                      <a:pt x="1577505" y="2356102"/>
                      <a:pt x="1583749" y="2484959"/>
                      <a:pt x="1580911" y="2615519"/>
                    </a:cubicBezTo>
                    <a:cubicBezTo>
                      <a:pt x="1579776" y="2668879"/>
                      <a:pt x="1591696" y="2721103"/>
                      <a:pt x="1601914" y="2773327"/>
                    </a:cubicBezTo>
                    <a:cubicBezTo>
                      <a:pt x="1642785" y="2975978"/>
                      <a:pt x="1710335" y="3170683"/>
                      <a:pt x="1784698" y="3363117"/>
                    </a:cubicBezTo>
                    <a:cubicBezTo>
                      <a:pt x="1793213" y="3384688"/>
                      <a:pt x="1801727" y="3406826"/>
                      <a:pt x="1810242" y="3428397"/>
                    </a:cubicBezTo>
                    <a:cubicBezTo>
                      <a:pt x="1810810" y="3429532"/>
                      <a:pt x="1811377" y="3430668"/>
                      <a:pt x="1811945" y="3431235"/>
                    </a:cubicBezTo>
                    <a:cubicBezTo>
                      <a:pt x="1817622" y="3431235"/>
                      <a:pt x="1817622" y="3426126"/>
                      <a:pt x="1818757" y="3422720"/>
                    </a:cubicBezTo>
                    <a:cubicBezTo>
                      <a:pt x="1916393" y="3171818"/>
                      <a:pt x="2006082" y="2918078"/>
                      <a:pt x="2071362" y="2656390"/>
                    </a:cubicBezTo>
                    <a:cubicBezTo>
                      <a:pt x="2100312" y="2540022"/>
                      <a:pt x="2123586" y="2423085"/>
                      <a:pt x="2135507" y="2303311"/>
                    </a:cubicBezTo>
                    <a:cubicBezTo>
                      <a:pt x="2136642" y="2294228"/>
                      <a:pt x="2136642" y="2284578"/>
                      <a:pt x="2136642" y="2275496"/>
                    </a:cubicBezTo>
                    <a:cubicBezTo>
                      <a:pt x="2134939" y="2150612"/>
                      <a:pt x="2135507" y="2025161"/>
                      <a:pt x="2147428" y="1900846"/>
                    </a:cubicBezTo>
                    <a:cubicBezTo>
                      <a:pt x="2171837" y="1639158"/>
                      <a:pt x="2233711" y="1388823"/>
                      <a:pt x="2365406" y="1158924"/>
                    </a:cubicBezTo>
                    <a:cubicBezTo>
                      <a:pt x="2440904" y="1027229"/>
                      <a:pt x="2534566" y="909725"/>
                      <a:pt x="2640149" y="801304"/>
                    </a:cubicBezTo>
                    <a:cubicBezTo>
                      <a:pt x="2848478" y="586731"/>
                      <a:pt x="3093136" y="424950"/>
                      <a:pt x="3362203" y="297796"/>
                    </a:cubicBezTo>
                    <a:cubicBezTo>
                      <a:pt x="3600617" y="184834"/>
                      <a:pt x="3850383" y="103659"/>
                      <a:pt x="4107530" y="46894"/>
                    </a:cubicBezTo>
                    <a:cubicBezTo>
                      <a:pt x="4194948" y="27594"/>
                      <a:pt x="4282934" y="12267"/>
                      <a:pt x="4371488" y="347"/>
                    </a:cubicBezTo>
                    <a:cubicBezTo>
                      <a:pt x="4381706" y="-789"/>
                      <a:pt x="4386815" y="347"/>
                      <a:pt x="4390220" y="11700"/>
                    </a:cubicBezTo>
                    <a:cubicBezTo>
                      <a:pt x="4427686" y="142260"/>
                      <a:pt x="4456636" y="273955"/>
                      <a:pt x="4473665" y="409056"/>
                    </a:cubicBezTo>
                    <a:cubicBezTo>
                      <a:pt x="4486721" y="510098"/>
                      <a:pt x="4493533" y="611708"/>
                      <a:pt x="4489560" y="713318"/>
                    </a:cubicBezTo>
                    <a:cubicBezTo>
                      <a:pt x="4478774" y="1027229"/>
                      <a:pt x="4385112" y="1311055"/>
                      <a:pt x="4181324" y="1554010"/>
                    </a:cubicBezTo>
                    <a:cubicBezTo>
                      <a:pt x="4063253" y="1694788"/>
                      <a:pt x="3921907" y="1807751"/>
                      <a:pt x="3764100" y="1900846"/>
                    </a:cubicBezTo>
                    <a:cubicBezTo>
                      <a:pt x="3558610" y="2022323"/>
                      <a:pt x="3337226" y="2105768"/>
                      <a:pt x="3106759" y="2167074"/>
                    </a:cubicBezTo>
                    <a:cubicBezTo>
                      <a:pt x="2944411" y="2210216"/>
                      <a:pt x="2780359" y="2241437"/>
                      <a:pt x="2613470" y="2263008"/>
                    </a:cubicBezTo>
                    <a:cubicBezTo>
                      <a:pt x="2533998" y="2273225"/>
                      <a:pt x="2454527" y="2281740"/>
                      <a:pt x="2374488" y="2287416"/>
                    </a:cubicBezTo>
                    <a:cubicBezTo>
                      <a:pt x="2363703" y="2287984"/>
                      <a:pt x="2359162" y="2291958"/>
                      <a:pt x="2356323" y="2302175"/>
                    </a:cubicBezTo>
                    <a:cubicBezTo>
                      <a:pt x="2263796" y="2578622"/>
                      <a:pt x="2177513" y="2856771"/>
                      <a:pt x="2101448" y="3137759"/>
                    </a:cubicBezTo>
                    <a:cubicBezTo>
                      <a:pt x="2059441" y="3292728"/>
                      <a:pt x="2020273" y="3448265"/>
                      <a:pt x="1990756" y="3606072"/>
                    </a:cubicBezTo>
                    <a:cubicBezTo>
                      <a:pt x="1969752" y="3719035"/>
                      <a:pt x="1950452" y="3832565"/>
                      <a:pt x="1953858" y="3948366"/>
                    </a:cubicBezTo>
                    <a:cubicBezTo>
                      <a:pt x="1954426" y="3970504"/>
                      <a:pt x="1957264" y="3992643"/>
                      <a:pt x="1962941" y="4014214"/>
                    </a:cubicBezTo>
                    <a:cubicBezTo>
                      <a:pt x="1964643" y="4021026"/>
                      <a:pt x="1964643" y="4026134"/>
                      <a:pt x="1957832" y="4030676"/>
                    </a:cubicBezTo>
                    <a:cubicBezTo>
                      <a:pt x="1904472" y="4065302"/>
                      <a:pt x="1826989" y="4144680"/>
                      <a:pt x="1783563" y="4092550"/>
                    </a:cubicBezTo>
                    <a:cubicBezTo>
                      <a:pt x="1740138" y="4040421"/>
                      <a:pt x="1711281" y="3790180"/>
                      <a:pt x="1697279" y="3717899"/>
                    </a:cubicBezTo>
                    <a:cubicBezTo>
                      <a:pt x="1705794" y="3698599"/>
                      <a:pt x="1701253" y="3678732"/>
                      <a:pt x="1699550" y="3658864"/>
                    </a:cubicBezTo>
                    <a:cubicBezTo>
                      <a:pt x="1687629" y="3542495"/>
                      <a:pt x="1662653" y="3428397"/>
                      <a:pt x="1634270" y="3314866"/>
                    </a:cubicBezTo>
                    <a:cubicBezTo>
                      <a:pt x="1577505" y="3088374"/>
                      <a:pt x="1508819" y="2865286"/>
                      <a:pt x="1435024" y="2643334"/>
                    </a:cubicBezTo>
                    <a:cubicBezTo>
                      <a:pt x="1431051" y="2630846"/>
                      <a:pt x="1425942" y="2625737"/>
                      <a:pt x="1412318" y="2625169"/>
                    </a:cubicBezTo>
                    <a:cubicBezTo>
                      <a:pt x="1308438" y="2617222"/>
                      <a:pt x="1205693" y="2604166"/>
                      <a:pt x="1103515" y="2584866"/>
                    </a:cubicBezTo>
                    <a:cubicBezTo>
                      <a:pt x="893484" y="2544563"/>
                      <a:pt x="690832" y="2482689"/>
                      <a:pt x="504075" y="2375970"/>
                    </a:cubicBezTo>
                    <a:cubicBezTo>
                      <a:pt x="344565" y="2284578"/>
                      <a:pt x="210031" y="2167074"/>
                      <a:pt x="118072" y="2005293"/>
                    </a:cubicBezTo>
                    <a:cubicBezTo>
                      <a:pt x="55630" y="1895737"/>
                      <a:pt x="19868" y="1777665"/>
                      <a:pt x="6244" y="1652214"/>
                    </a:cubicBezTo>
                    <a:cubicBezTo>
                      <a:pt x="4541" y="1634617"/>
                      <a:pt x="5677" y="1615884"/>
                      <a:pt x="0" y="1598855"/>
                    </a:cubicBezTo>
                    <a:cubicBezTo>
                      <a:pt x="568" y="1554578"/>
                      <a:pt x="568" y="1510301"/>
                      <a:pt x="568" y="1465456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553CF1D-DAE7-4F84-9428-94D32D79495D}"/>
                  </a:ext>
                </a:extLst>
              </p:cNvPr>
              <p:cNvSpPr/>
              <p:nvPr/>
            </p:nvSpPr>
            <p:spPr>
              <a:xfrm>
                <a:off x="7600719" y="376887"/>
                <a:ext cx="2435227" cy="2185460"/>
              </a:xfrm>
              <a:custGeom>
                <a:avLst/>
                <a:gdLst>
                  <a:gd name="connsiteX0" fmla="*/ 2436079 w 2435226"/>
                  <a:gd name="connsiteY0" fmla="*/ 568 h 2185459"/>
                  <a:gd name="connsiteX1" fmla="*/ 2361717 w 2435226"/>
                  <a:gd name="connsiteY1" fmla="*/ 9650 h 2185459"/>
                  <a:gd name="connsiteX2" fmla="*/ 1811095 w 2435226"/>
                  <a:gd name="connsiteY2" fmla="*/ 119207 h 2185459"/>
                  <a:gd name="connsiteX3" fmla="*/ 1059523 w 2435226"/>
                  <a:gd name="connsiteY3" fmla="*/ 436524 h 2185459"/>
                  <a:gd name="connsiteX4" fmla="*/ 448730 w 2435226"/>
                  <a:gd name="connsiteY4" fmla="*/ 979200 h 2185459"/>
                  <a:gd name="connsiteX5" fmla="*/ 176825 w 2435226"/>
                  <a:gd name="connsiteY5" fmla="*/ 1575802 h 2185459"/>
                  <a:gd name="connsiteX6" fmla="*/ 109274 w 2435226"/>
                  <a:gd name="connsiteY6" fmla="*/ 2124154 h 2185459"/>
                  <a:gd name="connsiteX7" fmla="*/ 107003 w 2435226"/>
                  <a:gd name="connsiteY7" fmla="*/ 2188866 h 2185459"/>
                  <a:gd name="connsiteX8" fmla="*/ 66700 w 2435226"/>
                  <a:gd name="connsiteY8" fmla="*/ 2053765 h 2185459"/>
                  <a:gd name="connsiteX9" fmla="*/ 1988 w 2435226"/>
                  <a:gd name="connsiteY9" fmla="*/ 1474192 h 2185459"/>
                  <a:gd name="connsiteX10" fmla="*/ 287517 w 2435226"/>
                  <a:gd name="connsiteY10" fmla="*/ 723189 h 2185459"/>
                  <a:gd name="connsiteX11" fmla="*/ 695659 w 2435226"/>
                  <a:gd name="connsiteY11" fmla="*/ 387139 h 2185459"/>
                  <a:gd name="connsiteX12" fmla="*/ 1307587 w 2435226"/>
                  <a:gd name="connsiteY12" fmla="*/ 140210 h 2185459"/>
                  <a:gd name="connsiteX13" fmla="*/ 1781009 w 2435226"/>
                  <a:gd name="connsiteY13" fmla="*/ 44845 h 2185459"/>
                  <a:gd name="connsiteX14" fmla="*/ 2271460 w 2435226"/>
                  <a:gd name="connsiteY14" fmla="*/ 2838 h 2185459"/>
                  <a:gd name="connsiteX15" fmla="*/ 2285084 w 2435226"/>
                  <a:gd name="connsiteY15" fmla="*/ 0 h 2185459"/>
                  <a:gd name="connsiteX16" fmla="*/ 2436079 w 2435226"/>
                  <a:gd name="connsiteY16" fmla="*/ 568 h 2185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35226" h="2185459">
                    <a:moveTo>
                      <a:pt x="2436079" y="568"/>
                    </a:moveTo>
                    <a:cubicBezTo>
                      <a:pt x="2411671" y="6812"/>
                      <a:pt x="2386694" y="6812"/>
                      <a:pt x="2361717" y="9650"/>
                    </a:cubicBezTo>
                    <a:cubicBezTo>
                      <a:pt x="2174960" y="31221"/>
                      <a:pt x="1991608" y="68686"/>
                      <a:pt x="1811095" y="119207"/>
                    </a:cubicBezTo>
                    <a:cubicBezTo>
                      <a:pt x="1547137" y="193002"/>
                      <a:pt x="1294531" y="294611"/>
                      <a:pt x="1059523" y="436524"/>
                    </a:cubicBezTo>
                    <a:cubicBezTo>
                      <a:pt x="822245" y="579573"/>
                      <a:pt x="615052" y="756680"/>
                      <a:pt x="448730" y="979200"/>
                    </a:cubicBezTo>
                    <a:cubicBezTo>
                      <a:pt x="315332" y="1158578"/>
                      <a:pt x="228481" y="1359526"/>
                      <a:pt x="176825" y="1575802"/>
                    </a:cubicBezTo>
                    <a:cubicBezTo>
                      <a:pt x="133683" y="1756315"/>
                      <a:pt x="114383" y="1939099"/>
                      <a:pt x="109274" y="2124154"/>
                    </a:cubicBezTo>
                    <a:cubicBezTo>
                      <a:pt x="108706" y="2145724"/>
                      <a:pt x="109274" y="2167295"/>
                      <a:pt x="107003" y="2188866"/>
                    </a:cubicBezTo>
                    <a:cubicBezTo>
                      <a:pt x="89974" y="2144589"/>
                      <a:pt x="78053" y="2099177"/>
                      <a:pt x="66700" y="2053765"/>
                    </a:cubicBezTo>
                    <a:cubicBezTo>
                      <a:pt x="18450" y="1863601"/>
                      <a:pt x="-7662" y="1670600"/>
                      <a:pt x="1988" y="1474192"/>
                    </a:cubicBezTo>
                    <a:cubicBezTo>
                      <a:pt x="16179" y="1193204"/>
                      <a:pt x="105868" y="940599"/>
                      <a:pt x="287517" y="723189"/>
                    </a:cubicBezTo>
                    <a:cubicBezTo>
                      <a:pt x="402750" y="585817"/>
                      <a:pt x="541257" y="476828"/>
                      <a:pt x="695659" y="387139"/>
                    </a:cubicBezTo>
                    <a:cubicBezTo>
                      <a:pt x="888093" y="275311"/>
                      <a:pt x="1094150" y="198111"/>
                      <a:pt x="1307587" y="140210"/>
                    </a:cubicBezTo>
                    <a:cubicBezTo>
                      <a:pt x="1463124" y="98204"/>
                      <a:pt x="1621499" y="66983"/>
                      <a:pt x="1781009" y="44845"/>
                    </a:cubicBezTo>
                    <a:cubicBezTo>
                      <a:pt x="1943925" y="22138"/>
                      <a:pt x="2106841" y="7379"/>
                      <a:pt x="2271460" y="2838"/>
                    </a:cubicBezTo>
                    <a:cubicBezTo>
                      <a:pt x="2276002" y="2838"/>
                      <a:pt x="2281111" y="3974"/>
                      <a:pt x="2285084" y="0"/>
                    </a:cubicBezTo>
                    <a:cubicBezTo>
                      <a:pt x="2335605" y="568"/>
                      <a:pt x="2386126" y="568"/>
                      <a:pt x="2436079" y="568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53225CF-C28C-4EC5-8071-65A9E2EAB8E5}"/>
                  </a:ext>
                </a:extLst>
              </p:cNvPr>
              <p:cNvSpPr/>
              <p:nvPr/>
            </p:nvSpPr>
            <p:spPr>
              <a:xfrm>
                <a:off x="5750459" y="1472498"/>
                <a:ext cx="1612132" cy="1458865"/>
              </a:xfrm>
              <a:custGeom>
                <a:avLst/>
                <a:gdLst>
                  <a:gd name="connsiteX0" fmla="*/ 0 w 1612131"/>
                  <a:gd name="connsiteY0" fmla="*/ 1093 h 1458865"/>
                  <a:gd name="connsiteX1" fmla="*/ 233873 w 1612131"/>
                  <a:gd name="connsiteY1" fmla="*/ 7904 h 1458865"/>
                  <a:gd name="connsiteX2" fmla="*/ 630094 w 1612131"/>
                  <a:gd name="connsiteY2" fmla="*/ 66940 h 1458865"/>
                  <a:gd name="connsiteX3" fmla="*/ 1207963 w 1612131"/>
                  <a:gd name="connsiteY3" fmla="*/ 297407 h 1458865"/>
                  <a:gd name="connsiteX4" fmla="*/ 1533796 w 1612131"/>
                  <a:gd name="connsiteY4" fmla="*/ 662975 h 1458865"/>
                  <a:gd name="connsiteX5" fmla="*/ 1610429 w 1612131"/>
                  <a:gd name="connsiteY5" fmla="*/ 966669 h 1458865"/>
                  <a:gd name="connsiteX6" fmla="*/ 1546284 w 1612131"/>
                  <a:gd name="connsiteY6" fmla="*/ 1458823 h 1458865"/>
                  <a:gd name="connsiteX7" fmla="*/ 1543446 w 1612131"/>
                  <a:gd name="connsiteY7" fmla="*/ 1463932 h 1458865"/>
                  <a:gd name="connsiteX8" fmla="*/ 1540608 w 1612131"/>
                  <a:gd name="connsiteY8" fmla="*/ 1451443 h 1458865"/>
                  <a:gd name="connsiteX9" fmla="*/ 1471354 w 1612131"/>
                  <a:gd name="connsiteY9" fmla="*/ 972913 h 1458865"/>
                  <a:gd name="connsiteX10" fmla="*/ 1176175 w 1612131"/>
                  <a:gd name="connsiteY10" fmla="*/ 501194 h 1458865"/>
                  <a:gd name="connsiteX11" fmla="*/ 634635 w 1612131"/>
                  <a:gd name="connsiteY11" fmla="*/ 158332 h 1458865"/>
                  <a:gd name="connsiteX12" fmla="*/ 82877 w 1612131"/>
                  <a:gd name="connsiteY12" fmla="*/ 11310 h 1458865"/>
                  <a:gd name="connsiteX13" fmla="*/ 0 w 1612131"/>
                  <a:gd name="connsiteY13" fmla="*/ 1093 h 145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2131" h="1458865">
                    <a:moveTo>
                      <a:pt x="0" y="1093"/>
                    </a:moveTo>
                    <a:cubicBezTo>
                      <a:pt x="77768" y="-1746"/>
                      <a:pt x="156104" y="1093"/>
                      <a:pt x="233873" y="7904"/>
                    </a:cubicBezTo>
                    <a:cubicBezTo>
                      <a:pt x="367271" y="18690"/>
                      <a:pt x="499534" y="37422"/>
                      <a:pt x="630094" y="66940"/>
                    </a:cubicBezTo>
                    <a:cubicBezTo>
                      <a:pt x="835016" y="112920"/>
                      <a:pt x="1031424" y="180471"/>
                      <a:pt x="1207963" y="297407"/>
                    </a:cubicBezTo>
                    <a:cubicBezTo>
                      <a:pt x="1348741" y="390502"/>
                      <a:pt x="1461704" y="508573"/>
                      <a:pt x="1533796" y="662975"/>
                    </a:cubicBezTo>
                    <a:cubicBezTo>
                      <a:pt x="1578640" y="759476"/>
                      <a:pt x="1602482" y="861085"/>
                      <a:pt x="1610429" y="966669"/>
                    </a:cubicBezTo>
                    <a:cubicBezTo>
                      <a:pt x="1622349" y="1135261"/>
                      <a:pt x="1593399" y="1298177"/>
                      <a:pt x="1546284" y="1458823"/>
                    </a:cubicBezTo>
                    <a:cubicBezTo>
                      <a:pt x="1545716" y="1460526"/>
                      <a:pt x="1544581" y="1461661"/>
                      <a:pt x="1543446" y="1463932"/>
                    </a:cubicBezTo>
                    <a:cubicBezTo>
                      <a:pt x="1538904" y="1460526"/>
                      <a:pt x="1540608" y="1455417"/>
                      <a:pt x="1540608" y="1451443"/>
                    </a:cubicBezTo>
                    <a:cubicBezTo>
                      <a:pt x="1537769" y="1289095"/>
                      <a:pt x="1519604" y="1129017"/>
                      <a:pt x="1471354" y="972913"/>
                    </a:cubicBezTo>
                    <a:cubicBezTo>
                      <a:pt x="1415156" y="789561"/>
                      <a:pt x="1313547" y="634025"/>
                      <a:pt x="1176175" y="501194"/>
                    </a:cubicBezTo>
                    <a:cubicBezTo>
                      <a:pt x="1018935" y="349631"/>
                      <a:pt x="836151" y="240074"/>
                      <a:pt x="634635" y="158332"/>
                    </a:cubicBezTo>
                    <a:cubicBezTo>
                      <a:pt x="456960" y="86240"/>
                      <a:pt x="272473" y="39125"/>
                      <a:pt x="82877" y="11310"/>
                    </a:cubicBezTo>
                    <a:cubicBezTo>
                      <a:pt x="55630" y="6769"/>
                      <a:pt x="27815" y="3931"/>
                      <a:pt x="0" y="1093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73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10F80AF2-B44F-4AF6-86EA-E9E0D2C81AD5}"/>
              </a:ext>
            </a:extLst>
          </p:cNvPr>
          <p:cNvSpPr txBox="1"/>
          <p:nvPr/>
        </p:nvSpPr>
        <p:spPr>
          <a:xfrm>
            <a:off x="453570" y="1532852"/>
            <a:ext cx="32610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Summary</a:t>
            </a:r>
          </a:p>
          <a:p>
            <a:pPr algn="r"/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504247-AD6A-4477-941D-9E093BD8F9E7}"/>
              </a:ext>
            </a:extLst>
          </p:cNvPr>
          <p:cNvSpPr txBox="1"/>
          <p:nvPr/>
        </p:nvSpPr>
        <p:spPr>
          <a:xfrm>
            <a:off x="5730390" y="2254001"/>
            <a:ext cx="554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We are going to present the story drawn by our analysis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E557F8-B306-4E06-8A00-2031ACD30C1E}"/>
              </a:ext>
            </a:extLst>
          </p:cNvPr>
          <p:cNvSpPr txBox="1"/>
          <p:nvPr/>
        </p:nvSpPr>
        <p:spPr>
          <a:xfrm>
            <a:off x="5698761" y="1822927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Analysis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D14DE4-2FBC-4503-B246-20162D1CEFEF}"/>
              </a:ext>
            </a:extLst>
          </p:cNvPr>
          <p:cNvSpPr txBox="1"/>
          <p:nvPr/>
        </p:nvSpPr>
        <p:spPr>
          <a:xfrm>
            <a:off x="4655187" y="162823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C02FE61-6081-48CE-BC76-B9D6A587803E}"/>
              </a:ext>
            </a:extLst>
          </p:cNvPr>
          <p:cNvSpPr txBox="1"/>
          <p:nvPr/>
        </p:nvSpPr>
        <p:spPr>
          <a:xfrm>
            <a:off x="5738406" y="3392993"/>
            <a:ext cx="554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We created a Machine Learning Model with the data we chose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E11184C-6E25-4BD5-A173-A88DA895C2BC}"/>
              </a:ext>
            </a:extLst>
          </p:cNvPr>
          <p:cNvSpPr txBox="1"/>
          <p:nvPr/>
        </p:nvSpPr>
        <p:spPr>
          <a:xfrm>
            <a:off x="5706777" y="2961919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2"/>
                </a:solidFill>
                <a:cs typeface="Arial" pitchFamily="34" charset="0"/>
              </a:rPr>
              <a:t>Machine Learning </a:t>
            </a:r>
            <a:endParaRPr lang="ko-KR" altLang="en-US" sz="27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D4BB0A-6119-434A-82C9-538BB3E6FD8E}"/>
              </a:ext>
            </a:extLst>
          </p:cNvPr>
          <p:cNvSpPr txBox="1"/>
          <p:nvPr/>
        </p:nvSpPr>
        <p:spPr>
          <a:xfrm>
            <a:off x="4663203" y="276722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604E2D-51AD-47E4-905F-76100748C655}"/>
              </a:ext>
            </a:extLst>
          </p:cNvPr>
          <p:cNvSpPr txBox="1"/>
          <p:nvPr/>
        </p:nvSpPr>
        <p:spPr>
          <a:xfrm>
            <a:off x="5746422" y="4531985"/>
            <a:ext cx="554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To make it more readable, we have imputed all of this within a dashboard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890FE0-FF08-42D5-813D-68CAAF6E92EA}"/>
              </a:ext>
            </a:extLst>
          </p:cNvPr>
          <p:cNvSpPr txBox="1"/>
          <p:nvPr/>
        </p:nvSpPr>
        <p:spPr>
          <a:xfrm>
            <a:off x="5714793" y="4100911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3"/>
                </a:solidFill>
                <a:cs typeface="Arial" pitchFamily="34" charset="0"/>
              </a:rPr>
              <a:t>Dashboard</a:t>
            </a:r>
            <a:endParaRPr lang="ko-KR" altLang="en-US" sz="27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3F4EA97-0559-483C-B9FC-3CF15181E6D4}"/>
              </a:ext>
            </a:extLst>
          </p:cNvPr>
          <p:cNvSpPr txBox="1"/>
          <p:nvPr/>
        </p:nvSpPr>
        <p:spPr>
          <a:xfrm>
            <a:off x="4671219" y="390621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F49209-D8F2-4FC1-BF28-4E8E55F5A96F}"/>
              </a:ext>
            </a:extLst>
          </p:cNvPr>
          <p:cNvGrpSpPr/>
          <p:nvPr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4AADB2-BDA9-4BC0-8AF2-91A63E688318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row: Bent 19">
              <a:extLst>
                <a:ext uri="{FF2B5EF4-FFF2-40B4-BE49-F238E27FC236}">
                  <a16:creationId xmlns:a16="http://schemas.microsoft.com/office/drawing/2014/main" id="{AF6EB5B4-5789-44AE-BF52-96E6974A39AB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6CE77D2-01C9-4259-BFE9-7E4EEF0AA6A1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BEDB01E6-578A-462F-BF32-C2C3AA7DEEA1}"/>
              </a:ext>
            </a:extLst>
          </p:cNvPr>
          <p:cNvGrpSpPr/>
          <p:nvPr/>
        </p:nvGrpSpPr>
        <p:grpSpPr>
          <a:xfrm>
            <a:off x="6911026" y="1676894"/>
            <a:ext cx="1017088" cy="1215057"/>
            <a:chOff x="7981066" y="2575110"/>
            <a:chExt cx="1017088" cy="1215057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86EFE8-A78C-4299-840D-6FDC52CBF015}"/>
                </a:ext>
              </a:extLst>
            </p:cNvPr>
            <p:cNvSpPr/>
            <p:nvPr/>
          </p:nvSpPr>
          <p:spPr>
            <a:xfrm>
              <a:off x="7981066" y="2811194"/>
              <a:ext cx="1017088" cy="978973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521DE834-C4EC-4D1D-B2BE-B86330067E3B}"/>
                </a:ext>
              </a:extLst>
            </p:cNvPr>
            <p:cNvSpPr/>
            <p:nvPr/>
          </p:nvSpPr>
          <p:spPr>
            <a:xfrm>
              <a:off x="8006387" y="2575110"/>
              <a:ext cx="629297" cy="357806"/>
            </a:xfrm>
            <a:custGeom>
              <a:avLst/>
              <a:gdLst>
                <a:gd name="connsiteX0" fmla="*/ 11922847 w 11944350"/>
                <a:gd name="connsiteY0" fmla="*/ 958396 h 6791325"/>
                <a:gd name="connsiteX1" fmla="*/ 9884497 w 11944350"/>
                <a:gd name="connsiteY1" fmla="*/ 6848 h 6791325"/>
                <a:gd name="connsiteX2" fmla="*/ 6293573 w 11944350"/>
                <a:gd name="connsiteY2" fmla="*/ 1401308 h 6791325"/>
                <a:gd name="connsiteX3" fmla="*/ 1673948 w 11944350"/>
                <a:gd name="connsiteY3" fmla="*/ 996496 h 6791325"/>
                <a:gd name="connsiteX4" fmla="*/ 1488210 w 11944350"/>
                <a:gd name="connsiteY4" fmla="*/ 2358571 h 6791325"/>
                <a:gd name="connsiteX5" fmla="*/ 1841588 w 11944350"/>
                <a:gd name="connsiteY5" fmla="*/ 3539671 h 6791325"/>
                <a:gd name="connsiteX6" fmla="*/ 155663 w 11944350"/>
                <a:gd name="connsiteY6" fmla="*/ 4530271 h 6791325"/>
                <a:gd name="connsiteX7" fmla="*/ 1294853 w 11944350"/>
                <a:gd name="connsiteY7" fmla="*/ 6156188 h 6791325"/>
                <a:gd name="connsiteX8" fmla="*/ 1816823 w 11944350"/>
                <a:gd name="connsiteY8" fmla="*/ 6426699 h 6791325"/>
                <a:gd name="connsiteX9" fmla="*/ 2181630 w 11944350"/>
                <a:gd name="connsiteY9" fmla="*/ 6753406 h 6791325"/>
                <a:gd name="connsiteX10" fmla="*/ 2930295 w 11944350"/>
                <a:gd name="connsiteY10" fmla="*/ 6784838 h 6791325"/>
                <a:gd name="connsiteX11" fmla="*/ 2451188 w 11944350"/>
                <a:gd name="connsiteY11" fmla="*/ 6126661 h 6791325"/>
                <a:gd name="connsiteX12" fmla="*/ 2352128 w 11944350"/>
                <a:gd name="connsiteY12" fmla="*/ 5419906 h 6791325"/>
                <a:gd name="connsiteX13" fmla="*/ 3638003 w 11944350"/>
                <a:gd name="connsiteY13" fmla="*/ 4676003 h 6791325"/>
                <a:gd name="connsiteX14" fmla="*/ 3425595 w 11944350"/>
                <a:gd name="connsiteY14" fmla="*/ 3607298 h 6791325"/>
                <a:gd name="connsiteX15" fmla="*/ 5353456 w 11944350"/>
                <a:gd name="connsiteY15" fmla="*/ 3782558 h 6791325"/>
                <a:gd name="connsiteX16" fmla="*/ 7006995 w 11944350"/>
                <a:gd name="connsiteY16" fmla="*/ 3392986 h 6791325"/>
                <a:gd name="connsiteX17" fmla="*/ 8492895 w 11944350"/>
                <a:gd name="connsiteY17" fmla="*/ 2407148 h 6791325"/>
                <a:gd name="connsiteX18" fmla="*/ 10588395 w 11944350"/>
                <a:gd name="connsiteY18" fmla="*/ 2607173 h 6791325"/>
                <a:gd name="connsiteX19" fmla="*/ 11922847 w 11944350"/>
                <a:gd name="connsiteY19" fmla="*/ 958396 h 679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44350" h="6791325">
                  <a:moveTo>
                    <a:pt x="11922847" y="958396"/>
                  </a:moveTo>
                  <a:cubicBezTo>
                    <a:pt x="11710441" y="147818"/>
                    <a:pt x="10620780" y="-40777"/>
                    <a:pt x="9884497" y="6848"/>
                  </a:cubicBezTo>
                  <a:cubicBezTo>
                    <a:pt x="8818650" y="76381"/>
                    <a:pt x="7229881" y="1044121"/>
                    <a:pt x="6293573" y="1401308"/>
                  </a:cubicBezTo>
                  <a:cubicBezTo>
                    <a:pt x="4570501" y="2059486"/>
                    <a:pt x="3269385" y="-370342"/>
                    <a:pt x="1673948" y="996496"/>
                  </a:cubicBezTo>
                  <a:cubicBezTo>
                    <a:pt x="1366290" y="1260338"/>
                    <a:pt x="1319618" y="1964236"/>
                    <a:pt x="1488210" y="2358571"/>
                  </a:cubicBezTo>
                  <a:cubicBezTo>
                    <a:pt x="1616798" y="2657656"/>
                    <a:pt x="1783485" y="3209153"/>
                    <a:pt x="1841588" y="3539671"/>
                  </a:cubicBezTo>
                  <a:cubicBezTo>
                    <a:pt x="1971128" y="4275953"/>
                    <a:pt x="487133" y="3938768"/>
                    <a:pt x="155663" y="4530271"/>
                  </a:cubicBezTo>
                  <a:cubicBezTo>
                    <a:pt x="-386310" y="5498011"/>
                    <a:pt x="607148" y="5906633"/>
                    <a:pt x="1294853" y="6156188"/>
                  </a:cubicBezTo>
                  <a:cubicBezTo>
                    <a:pt x="1482495" y="6223816"/>
                    <a:pt x="1677758" y="6279061"/>
                    <a:pt x="1816823" y="6426699"/>
                  </a:cubicBezTo>
                  <a:cubicBezTo>
                    <a:pt x="1829205" y="6440033"/>
                    <a:pt x="2205443" y="6767693"/>
                    <a:pt x="2181630" y="6753406"/>
                  </a:cubicBezTo>
                  <a:cubicBezTo>
                    <a:pt x="2294025" y="6823891"/>
                    <a:pt x="2802660" y="6784838"/>
                    <a:pt x="2930295" y="6784838"/>
                  </a:cubicBezTo>
                  <a:cubicBezTo>
                    <a:pt x="2831235" y="6709591"/>
                    <a:pt x="2550248" y="6259058"/>
                    <a:pt x="2451188" y="6126661"/>
                  </a:cubicBezTo>
                  <a:cubicBezTo>
                    <a:pt x="2279738" y="5898061"/>
                    <a:pt x="2165438" y="5698036"/>
                    <a:pt x="2352128" y="5419906"/>
                  </a:cubicBezTo>
                  <a:cubicBezTo>
                    <a:pt x="2632163" y="5002711"/>
                    <a:pt x="3646575" y="5310368"/>
                    <a:pt x="3638003" y="4676003"/>
                  </a:cubicBezTo>
                  <a:cubicBezTo>
                    <a:pt x="3631335" y="4198801"/>
                    <a:pt x="2949345" y="4121648"/>
                    <a:pt x="3425595" y="3607298"/>
                  </a:cubicBezTo>
                  <a:cubicBezTo>
                    <a:pt x="3972330" y="3016748"/>
                    <a:pt x="4710518" y="3607298"/>
                    <a:pt x="5353456" y="3782558"/>
                  </a:cubicBezTo>
                  <a:cubicBezTo>
                    <a:pt x="5906858" y="3934006"/>
                    <a:pt x="6559320" y="3850186"/>
                    <a:pt x="7006995" y="3392986"/>
                  </a:cubicBezTo>
                  <a:cubicBezTo>
                    <a:pt x="7565160" y="2821486"/>
                    <a:pt x="7475626" y="2466203"/>
                    <a:pt x="8492895" y="2407148"/>
                  </a:cubicBezTo>
                  <a:cubicBezTo>
                    <a:pt x="9212985" y="2365238"/>
                    <a:pt x="9866400" y="2736713"/>
                    <a:pt x="10588395" y="2607173"/>
                  </a:cubicBezTo>
                  <a:cubicBezTo>
                    <a:pt x="11225618" y="2491921"/>
                    <a:pt x="12105728" y="1653721"/>
                    <a:pt x="11922847" y="958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BF4C2A-841A-41B9-98BA-B1B6BCBD9E47}"/>
              </a:ext>
            </a:extLst>
          </p:cNvPr>
          <p:cNvGrpSpPr/>
          <p:nvPr/>
        </p:nvGrpSpPr>
        <p:grpSpPr>
          <a:xfrm>
            <a:off x="5896004" y="897971"/>
            <a:ext cx="1040343" cy="2681980"/>
            <a:chOff x="5896004" y="897971"/>
            <a:chExt cx="1040343" cy="2681980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72E30-0915-4756-8DA9-EC7826FEA941}"/>
                </a:ext>
              </a:extLst>
            </p:cNvPr>
            <p:cNvSpPr/>
            <p:nvPr/>
          </p:nvSpPr>
          <p:spPr>
            <a:xfrm flipH="1">
              <a:off x="5896004" y="897971"/>
              <a:ext cx="1040343" cy="2681980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215486-5581-41DA-BB13-EC2929BFDFF6}"/>
                </a:ext>
              </a:extLst>
            </p:cNvPr>
            <p:cNvSpPr/>
            <p:nvPr/>
          </p:nvSpPr>
          <p:spPr>
            <a:xfrm flipH="1">
              <a:off x="6332703" y="1594640"/>
              <a:ext cx="603644" cy="1556181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54AB28-9F5A-48C0-A57A-AE3E743FFDE1}"/>
              </a:ext>
            </a:extLst>
          </p:cNvPr>
          <p:cNvGrpSpPr/>
          <p:nvPr/>
        </p:nvGrpSpPr>
        <p:grpSpPr>
          <a:xfrm>
            <a:off x="3609104" y="2369880"/>
            <a:ext cx="4336199" cy="1622461"/>
            <a:chOff x="5615841" y="4238904"/>
            <a:chExt cx="1552845" cy="581023"/>
          </a:xfrm>
          <a:solidFill>
            <a:schemeClr val="accent3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06776A-A1FE-49DF-9DF8-D21E35001880}"/>
                </a:ext>
              </a:extLst>
            </p:cNvPr>
            <p:cNvSpPr/>
            <p:nvPr/>
          </p:nvSpPr>
          <p:spPr>
            <a:xfrm rot="221733">
              <a:off x="5615841" y="4238904"/>
              <a:ext cx="906894" cy="577971"/>
            </a:xfrm>
            <a:custGeom>
              <a:avLst/>
              <a:gdLst>
                <a:gd name="connsiteX0" fmla="*/ 891999 w 904552"/>
                <a:gd name="connsiteY0" fmla="*/ 534735 h 576210"/>
                <a:gd name="connsiteX1" fmla="*/ 789633 w 904552"/>
                <a:gd name="connsiteY1" fmla="*/ 575295 h 576210"/>
                <a:gd name="connsiteX2" fmla="*/ 691774 w 904552"/>
                <a:gd name="connsiteY2" fmla="*/ 575295 h 576210"/>
                <a:gd name="connsiteX3" fmla="*/ 618379 w 904552"/>
                <a:gd name="connsiteY3" fmla="*/ 559521 h 576210"/>
                <a:gd name="connsiteX4" fmla="*/ 453242 w 904552"/>
                <a:gd name="connsiteY4" fmla="*/ 479045 h 576210"/>
                <a:gd name="connsiteX5" fmla="*/ 366006 w 904552"/>
                <a:gd name="connsiteY5" fmla="*/ 381186 h 576210"/>
                <a:gd name="connsiteX6" fmla="*/ 297762 w 904552"/>
                <a:gd name="connsiteY6" fmla="*/ 286224 h 576210"/>
                <a:gd name="connsiteX7" fmla="*/ 206985 w 904552"/>
                <a:gd name="connsiteY7" fmla="*/ 196091 h 576210"/>
                <a:gd name="connsiteX8" fmla="*/ 135844 w 904552"/>
                <a:gd name="connsiteY8" fmla="*/ 135250 h 576210"/>
                <a:gd name="connsiteX9" fmla="*/ 37663 w 904552"/>
                <a:gd name="connsiteY9" fmla="*/ 58959 h 576210"/>
                <a:gd name="connsiteX10" fmla="*/ 0 w 904552"/>
                <a:gd name="connsiteY10" fmla="*/ 31919 h 576210"/>
                <a:gd name="connsiteX11" fmla="*/ 67278 w 904552"/>
                <a:gd name="connsiteY11" fmla="*/ 31919 h 576210"/>
                <a:gd name="connsiteX12" fmla="*/ 351198 w 904552"/>
                <a:gd name="connsiteY12" fmla="*/ 7776 h 576210"/>
                <a:gd name="connsiteX13" fmla="*/ 639625 w 904552"/>
                <a:gd name="connsiteY13" fmla="*/ 45761 h 576210"/>
                <a:gd name="connsiteX14" fmla="*/ 823111 w 904552"/>
                <a:gd name="connsiteY14" fmla="*/ 233110 h 576210"/>
                <a:gd name="connsiteX15" fmla="*/ 906806 w 904552"/>
                <a:gd name="connsiteY15" fmla="*/ 491921 h 576210"/>
                <a:gd name="connsiteX16" fmla="*/ 906163 w 904552"/>
                <a:gd name="connsiteY16" fmla="*/ 499325 h 576210"/>
                <a:gd name="connsiteX17" fmla="*/ 833734 w 904552"/>
                <a:gd name="connsiteY17" fmla="*/ 455868 h 576210"/>
                <a:gd name="connsiteX18" fmla="*/ 717526 w 904552"/>
                <a:gd name="connsiteY18" fmla="*/ 356077 h 576210"/>
                <a:gd name="connsiteX19" fmla="*/ 642844 w 904552"/>
                <a:gd name="connsiteY19" fmla="*/ 254677 h 576210"/>
                <a:gd name="connsiteX20" fmla="*/ 559471 w 904552"/>
                <a:gd name="connsiteY20" fmla="*/ 178708 h 576210"/>
                <a:gd name="connsiteX21" fmla="*/ 481248 w 904552"/>
                <a:gd name="connsiteY21" fmla="*/ 168407 h 576210"/>
                <a:gd name="connsiteX22" fmla="*/ 502172 w 904552"/>
                <a:gd name="connsiteY22" fmla="*/ 175167 h 576210"/>
                <a:gd name="connsiteX23" fmla="*/ 607435 w 904552"/>
                <a:gd name="connsiteY23" fmla="*/ 247595 h 576210"/>
                <a:gd name="connsiteX24" fmla="*/ 673747 w 904552"/>
                <a:gd name="connsiteY24" fmla="*/ 347386 h 576210"/>
                <a:gd name="connsiteX25" fmla="*/ 769031 w 904552"/>
                <a:gd name="connsiteY25" fmla="*/ 441704 h 576210"/>
                <a:gd name="connsiteX26" fmla="*/ 891999 w 904552"/>
                <a:gd name="connsiteY26" fmla="*/ 534735 h 576210"/>
                <a:gd name="connsiteX0" fmla="*/ 891999 w 906893"/>
                <a:gd name="connsiteY0" fmla="*/ 534735 h 577971"/>
                <a:gd name="connsiteX1" fmla="*/ 789633 w 906893"/>
                <a:gd name="connsiteY1" fmla="*/ 575295 h 577971"/>
                <a:gd name="connsiteX2" fmla="*/ 691774 w 906893"/>
                <a:gd name="connsiteY2" fmla="*/ 575295 h 577971"/>
                <a:gd name="connsiteX3" fmla="*/ 618379 w 906893"/>
                <a:gd name="connsiteY3" fmla="*/ 559521 h 577971"/>
                <a:gd name="connsiteX4" fmla="*/ 453242 w 906893"/>
                <a:gd name="connsiteY4" fmla="*/ 479045 h 577971"/>
                <a:gd name="connsiteX5" fmla="*/ 366006 w 906893"/>
                <a:gd name="connsiteY5" fmla="*/ 381186 h 577971"/>
                <a:gd name="connsiteX6" fmla="*/ 297762 w 906893"/>
                <a:gd name="connsiteY6" fmla="*/ 286224 h 577971"/>
                <a:gd name="connsiteX7" fmla="*/ 206985 w 906893"/>
                <a:gd name="connsiteY7" fmla="*/ 196091 h 577971"/>
                <a:gd name="connsiteX8" fmla="*/ 135844 w 906893"/>
                <a:gd name="connsiteY8" fmla="*/ 135250 h 577971"/>
                <a:gd name="connsiteX9" fmla="*/ 37663 w 906893"/>
                <a:gd name="connsiteY9" fmla="*/ 58959 h 577971"/>
                <a:gd name="connsiteX10" fmla="*/ 0 w 906893"/>
                <a:gd name="connsiteY10" fmla="*/ 31919 h 577971"/>
                <a:gd name="connsiteX11" fmla="*/ 351198 w 906893"/>
                <a:gd name="connsiteY11" fmla="*/ 7776 h 577971"/>
                <a:gd name="connsiteX12" fmla="*/ 639625 w 906893"/>
                <a:gd name="connsiteY12" fmla="*/ 45761 h 577971"/>
                <a:gd name="connsiteX13" fmla="*/ 823111 w 906893"/>
                <a:gd name="connsiteY13" fmla="*/ 233110 h 577971"/>
                <a:gd name="connsiteX14" fmla="*/ 906806 w 906893"/>
                <a:gd name="connsiteY14" fmla="*/ 491921 h 577971"/>
                <a:gd name="connsiteX15" fmla="*/ 906163 w 906893"/>
                <a:gd name="connsiteY15" fmla="*/ 499325 h 577971"/>
                <a:gd name="connsiteX16" fmla="*/ 833734 w 906893"/>
                <a:gd name="connsiteY16" fmla="*/ 455868 h 577971"/>
                <a:gd name="connsiteX17" fmla="*/ 717526 w 906893"/>
                <a:gd name="connsiteY17" fmla="*/ 356077 h 577971"/>
                <a:gd name="connsiteX18" fmla="*/ 642844 w 906893"/>
                <a:gd name="connsiteY18" fmla="*/ 254677 h 577971"/>
                <a:gd name="connsiteX19" fmla="*/ 559471 w 906893"/>
                <a:gd name="connsiteY19" fmla="*/ 178708 h 577971"/>
                <a:gd name="connsiteX20" fmla="*/ 481248 w 906893"/>
                <a:gd name="connsiteY20" fmla="*/ 168407 h 577971"/>
                <a:gd name="connsiteX21" fmla="*/ 502172 w 906893"/>
                <a:gd name="connsiteY21" fmla="*/ 175167 h 577971"/>
                <a:gd name="connsiteX22" fmla="*/ 607435 w 906893"/>
                <a:gd name="connsiteY22" fmla="*/ 247595 h 577971"/>
                <a:gd name="connsiteX23" fmla="*/ 673747 w 906893"/>
                <a:gd name="connsiteY23" fmla="*/ 347386 h 577971"/>
                <a:gd name="connsiteX24" fmla="*/ 769031 w 906893"/>
                <a:gd name="connsiteY24" fmla="*/ 441704 h 577971"/>
                <a:gd name="connsiteX25" fmla="*/ 891999 w 906893"/>
                <a:gd name="connsiteY25" fmla="*/ 534735 h 5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6893" h="577971">
                  <a:moveTo>
                    <a:pt x="891999" y="534735"/>
                  </a:moveTo>
                  <a:cubicBezTo>
                    <a:pt x="860774" y="558878"/>
                    <a:pt x="826330" y="570466"/>
                    <a:pt x="789633" y="575295"/>
                  </a:cubicBezTo>
                  <a:cubicBezTo>
                    <a:pt x="757121" y="579479"/>
                    <a:pt x="724286" y="578192"/>
                    <a:pt x="691774" y="575295"/>
                  </a:cubicBezTo>
                  <a:cubicBezTo>
                    <a:pt x="666987" y="573363"/>
                    <a:pt x="642522" y="566603"/>
                    <a:pt x="618379" y="559521"/>
                  </a:cubicBezTo>
                  <a:cubicBezTo>
                    <a:pt x="558827" y="541817"/>
                    <a:pt x="502816" y="516708"/>
                    <a:pt x="453242" y="479045"/>
                  </a:cubicBezTo>
                  <a:cubicBezTo>
                    <a:pt x="418155" y="452005"/>
                    <a:pt x="386286" y="422068"/>
                    <a:pt x="366006" y="381186"/>
                  </a:cubicBezTo>
                  <a:cubicBezTo>
                    <a:pt x="348623" y="345776"/>
                    <a:pt x="322549" y="316483"/>
                    <a:pt x="297762" y="286224"/>
                  </a:cubicBezTo>
                  <a:cubicBezTo>
                    <a:pt x="270400" y="253068"/>
                    <a:pt x="237244" y="226028"/>
                    <a:pt x="206985" y="196091"/>
                  </a:cubicBezTo>
                  <a:cubicBezTo>
                    <a:pt x="184773" y="174201"/>
                    <a:pt x="160309" y="154887"/>
                    <a:pt x="135844" y="135250"/>
                  </a:cubicBezTo>
                  <a:cubicBezTo>
                    <a:pt x="103653" y="109176"/>
                    <a:pt x="70497" y="84068"/>
                    <a:pt x="37663" y="58959"/>
                  </a:cubicBezTo>
                  <a:cubicBezTo>
                    <a:pt x="25431" y="49624"/>
                    <a:pt x="12232" y="40932"/>
                    <a:pt x="0" y="31919"/>
                  </a:cubicBezTo>
                  <a:lnTo>
                    <a:pt x="351198" y="7776"/>
                  </a:lnTo>
                  <a:cubicBezTo>
                    <a:pt x="450667" y="-7997"/>
                    <a:pt x="548204" y="-1881"/>
                    <a:pt x="639625" y="45761"/>
                  </a:cubicBezTo>
                  <a:cubicBezTo>
                    <a:pt x="721067" y="88252"/>
                    <a:pt x="779654" y="153599"/>
                    <a:pt x="823111" y="233110"/>
                  </a:cubicBezTo>
                  <a:cubicBezTo>
                    <a:pt x="867212" y="313908"/>
                    <a:pt x="892321" y="401144"/>
                    <a:pt x="906806" y="491921"/>
                  </a:cubicBezTo>
                  <a:cubicBezTo>
                    <a:pt x="907128" y="493853"/>
                    <a:pt x="906484" y="496106"/>
                    <a:pt x="906163" y="499325"/>
                  </a:cubicBezTo>
                  <a:cubicBezTo>
                    <a:pt x="879444" y="488059"/>
                    <a:pt x="856911" y="470997"/>
                    <a:pt x="833734" y="455868"/>
                  </a:cubicBezTo>
                  <a:cubicBezTo>
                    <a:pt x="790599" y="427540"/>
                    <a:pt x="752614" y="393418"/>
                    <a:pt x="717526" y="356077"/>
                  </a:cubicBezTo>
                  <a:cubicBezTo>
                    <a:pt x="688555" y="325496"/>
                    <a:pt x="667953" y="288155"/>
                    <a:pt x="642844" y="254677"/>
                  </a:cubicBezTo>
                  <a:cubicBezTo>
                    <a:pt x="619989" y="224096"/>
                    <a:pt x="594880" y="196091"/>
                    <a:pt x="559471" y="178708"/>
                  </a:cubicBezTo>
                  <a:cubicBezTo>
                    <a:pt x="534362" y="166475"/>
                    <a:pt x="508288" y="167119"/>
                    <a:pt x="481248" y="168407"/>
                  </a:cubicBezTo>
                  <a:cubicBezTo>
                    <a:pt x="487364" y="174523"/>
                    <a:pt x="495090" y="173879"/>
                    <a:pt x="502172" y="175167"/>
                  </a:cubicBezTo>
                  <a:cubicBezTo>
                    <a:pt x="548848" y="182571"/>
                    <a:pt x="580395" y="211542"/>
                    <a:pt x="607435" y="247595"/>
                  </a:cubicBezTo>
                  <a:cubicBezTo>
                    <a:pt x="631256" y="279786"/>
                    <a:pt x="652823" y="313264"/>
                    <a:pt x="673747" y="347386"/>
                  </a:cubicBezTo>
                  <a:cubicBezTo>
                    <a:pt x="697890" y="386336"/>
                    <a:pt x="735231" y="412411"/>
                    <a:pt x="769031" y="441704"/>
                  </a:cubicBezTo>
                  <a:cubicBezTo>
                    <a:pt x="807338" y="474860"/>
                    <a:pt x="848220" y="506085"/>
                    <a:pt x="891999" y="534735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23D289-969B-426B-B8FA-FC6EE52575F3}"/>
                </a:ext>
              </a:extLst>
            </p:cNvPr>
            <p:cNvSpPr/>
            <p:nvPr/>
          </p:nvSpPr>
          <p:spPr>
            <a:xfrm>
              <a:off x="6530026" y="4411923"/>
              <a:ext cx="638660" cy="408004"/>
            </a:xfrm>
            <a:custGeom>
              <a:avLst/>
              <a:gdLst>
                <a:gd name="connsiteX0" fmla="*/ 638659 w 637371"/>
                <a:gd name="connsiteY0" fmla="*/ 20878 h 405600"/>
                <a:gd name="connsiteX1" fmla="*/ 469338 w 637371"/>
                <a:gd name="connsiteY1" fmla="*/ 158653 h 405600"/>
                <a:gd name="connsiteX2" fmla="*/ 380170 w 637371"/>
                <a:gd name="connsiteY2" fmla="*/ 269066 h 405600"/>
                <a:gd name="connsiteX3" fmla="*/ 283276 w 637371"/>
                <a:gd name="connsiteY3" fmla="*/ 359522 h 405600"/>
                <a:gd name="connsiteX4" fmla="*/ 136810 w 637371"/>
                <a:gd name="connsiteY4" fmla="*/ 406520 h 405600"/>
                <a:gd name="connsiteX5" fmla="*/ 24143 w 637371"/>
                <a:gd name="connsiteY5" fmla="*/ 387849 h 405600"/>
                <a:gd name="connsiteX6" fmla="*/ 9657 w 637371"/>
                <a:gd name="connsiteY6" fmla="*/ 377227 h 405600"/>
                <a:gd name="connsiteX7" fmla="*/ 114598 w 637371"/>
                <a:gd name="connsiteY7" fmla="*/ 296107 h 405600"/>
                <a:gd name="connsiteX8" fmla="*/ 176404 w 637371"/>
                <a:gd name="connsiteY8" fmla="*/ 224966 h 405600"/>
                <a:gd name="connsiteX9" fmla="*/ 219861 w 637371"/>
                <a:gd name="connsiteY9" fmla="*/ 163160 h 405600"/>
                <a:gd name="connsiteX10" fmla="*/ 286817 w 637371"/>
                <a:gd name="connsiteY10" fmla="*/ 122278 h 405600"/>
                <a:gd name="connsiteX11" fmla="*/ 300337 w 637371"/>
                <a:gd name="connsiteY11" fmla="*/ 117771 h 405600"/>
                <a:gd name="connsiteX12" fmla="*/ 214711 w 637371"/>
                <a:gd name="connsiteY12" fmla="*/ 145133 h 405600"/>
                <a:gd name="connsiteX13" fmla="*/ 168034 w 637371"/>
                <a:gd name="connsiteY13" fmla="*/ 204364 h 405600"/>
                <a:gd name="connsiteX14" fmla="*/ 0 w 637371"/>
                <a:gd name="connsiteY14" fmla="*/ 352118 h 405600"/>
                <a:gd name="connsiteX15" fmla="*/ 21889 w 637371"/>
                <a:gd name="connsiteY15" fmla="*/ 253293 h 405600"/>
                <a:gd name="connsiteX16" fmla="*/ 161274 w 637371"/>
                <a:gd name="connsiteY16" fmla="*/ 46308 h 405600"/>
                <a:gd name="connsiteX17" fmla="*/ 264928 w 637371"/>
                <a:gd name="connsiteY17" fmla="*/ 5104 h 405600"/>
                <a:gd name="connsiteX18" fmla="*/ 426846 w 637371"/>
                <a:gd name="connsiteY18" fmla="*/ 10577 h 405600"/>
                <a:gd name="connsiteX19" fmla="*/ 602606 w 637371"/>
                <a:gd name="connsiteY19" fmla="*/ 21522 h 405600"/>
                <a:gd name="connsiteX20" fmla="*/ 638659 w 637371"/>
                <a:gd name="connsiteY20" fmla="*/ 20878 h 405600"/>
                <a:gd name="connsiteX0" fmla="*/ 638659 w 638659"/>
                <a:gd name="connsiteY0" fmla="*/ 20878 h 408004"/>
                <a:gd name="connsiteX1" fmla="*/ 469338 w 638659"/>
                <a:gd name="connsiteY1" fmla="*/ 158653 h 408004"/>
                <a:gd name="connsiteX2" fmla="*/ 380170 w 638659"/>
                <a:gd name="connsiteY2" fmla="*/ 269066 h 408004"/>
                <a:gd name="connsiteX3" fmla="*/ 283276 w 638659"/>
                <a:gd name="connsiteY3" fmla="*/ 359522 h 408004"/>
                <a:gd name="connsiteX4" fmla="*/ 136810 w 638659"/>
                <a:gd name="connsiteY4" fmla="*/ 406520 h 408004"/>
                <a:gd name="connsiteX5" fmla="*/ 24143 w 638659"/>
                <a:gd name="connsiteY5" fmla="*/ 387849 h 408004"/>
                <a:gd name="connsiteX6" fmla="*/ 9657 w 638659"/>
                <a:gd name="connsiteY6" fmla="*/ 377227 h 408004"/>
                <a:gd name="connsiteX7" fmla="*/ 114598 w 638659"/>
                <a:gd name="connsiteY7" fmla="*/ 296107 h 408004"/>
                <a:gd name="connsiteX8" fmla="*/ 176404 w 638659"/>
                <a:gd name="connsiteY8" fmla="*/ 224966 h 408004"/>
                <a:gd name="connsiteX9" fmla="*/ 219861 w 638659"/>
                <a:gd name="connsiteY9" fmla="*/ 163160 h 408004"/>
                <a:gd name="connsiteX10" fmla="*/ 286817 w 638659"/>
                <a:gd name="connsiteY10" fmla="*/ 122278 h 408004"/>
                <a:gd name="connsiteX11" fmla="*/ 300337 w 638659"/>
                <a:gd name="connsiteY11" fmla="*/ 117771 h 408004"/>
                <a:gd name="connsiteX12" fmla="*/ 214711 w 638659"/>
                <a:gd name="connsiteY12" fmla="*/ 145133 h 408004"/>
                <a:gd name="connsiteX13" fmla="*/ 168034 w 638659"/>
                <a:gd name="connsiteY13" fmla="*/ 204364 h 408004"/>
                <a:gd name="connsiteX14" fmla="*/ 0 w 638659"/>
                <a:gd name="connsiteY14" fmla="*/ 352118 h 408004"/>
                <a:gd name="connsiteX15" fmla="*/ 21889 w 638659"/>
                <a:gd name="connsiteY15" fmla="*/ 253293 h 408004"/>
                <a:gd name="connsiteX16" fmla="*/ 161274 w 638659"/>
                <a:gd name="connsiteY16" fmla="*/ 46308 h 408004"/>
                <a:gd name="connsiteX17" fmla="*/ 264928 w 638659"/>
                <a:gd name="connsiteY17" fmla="*/ 5104 h 408004"/>
                <a:gd name="connsiteX18" fmla="*/ 426846 w 638659"/>
                <a:gd name="connsiteY18" fmla="*/ 10577 h 408004"/>
                <a:gd name="connsiteX19" fmla="*/ 638659 w 638659"/>
                <a:gd name="connsiteY19" fmla="*/ 20878 h 4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8659" h="408004">
                  <a:moveTo>
                    <a:pt x="638659" y="20878"/>
                  </a:moveTo>
                  <a:cubicBezTo>
                    <a:pt x="576854" y="64657"/>
                    <a:pt x="521486" y="109723"/>
                    <a:pt x="469338" y="158653"/>
                  </a:cubicBezTo>
                  <a:cubicBezTo>
                    <a:pt x="434572" y="191166"/>
                    <a:pt x="402703" y="226253"/>
                    <a:pt x="380170" y="269066"/>
                  </a:cubicBezTo>
                  <a:cubicBezTo>
                    <a:pt x="358602" y="310592"/>
                    <a:pt x="322549" y="336989"/>
                    <a:pt x="283276" y="359522"/>
                  </a:cubicBezTo>
                  <a:cubicBezTo>
                    <a:pt x="237888" y="385596"/>
                    <a:pt x="188958" y="400726"/>
                    <a:pt x="136810" y="406520"/>
                  </a:cubicBezTo>
                  <a:cubicBezTo>
                    <a:pt x="97215" y="410705"/>
                    <a:pt x="59552" y="406520"/>
                    <a:pt x="24143" y="387849"/>
                  </a:cubicBezTo>
                  <a:cubicBezTo>
                    <a:pt x="18670" y="384952"/>
                    <a:pt x="15129" y="381411"/>
                    <a:pt x="9657" y="377227"/>
                  </a:cubicBezTo>
                  <a:cubicBezTo>
                    <a:pt x="46998" y="351796"/>
                    <a:pt x="81442" y="324756"/>
                    <a:pt x="114598" y="296107"/>
                  </a:cubicBezTo>
                  <a:cubicBezTo>
                    <a:pt x="138741" y="275183"/>
                    <a:pt x="160631" y="253293"/>
                    <a:pt x="176404" y="224966"/>
                  </a:cubicBezTo>
                  <a:cubicBezTo>
                    <a:pt x="188636" y="203076"/>
                    <a:pt x="203766" y="182796"/>
                    <a:pt x="219861" y="163160"/>
                  </a:cubicBezTo>
                  <a:cubicBezTo>
                    <a:pt x="237566" y="141914"/>
                    <a:pt x="258812" y="126463"/>
                    <a:pt x="286817" y="122278"/>
                  </a:cubicBezTo>
                  <a:cubicBezTo>
                    <a:pt x="291002" y="121634"/>
                    <a:pt x="296475" y="122600"/>
                    <a:pt x="300337" y="117771"/>
                  </a:cubicBezTo>
                  <a:cubicBezTo>
                    <a:pt x="267181" y="113265"/>
                    <a:pt x="238853" y="122278"/>
                    <a:pt x="214711" y="145133"/>
                  </a:cubicBezTo>
                  <a:cubicBezTo>
                    <a:pt x="196362" y="162516"/>
                    <a:pt x="181876" y="183118"/>
                    <a:pt x="168034" y="204364"/>
                  </a:cubicBezTo>
                  <a:cubicBezTo>
                    <a:pt x="126187" y="268101"/>
                    <a:pt x="67922" y="313811"/>
                    <a:pt x="0" y="352118"/>
                  </a:cubicBezTo>
                  <a:cubicBezTo>
                    <a:pt x="3863" y="316709"/>
                    <a:pt x="11910" y="284518"/>
                    <a:pt x="21889" y="253293"/>
                  </a:cubicBezTo>
                  <a:cubicBezTo>
                    <a:pt x="47964" y="170564"/>
                    <a:pt x="89811" y="98457"/>
                    <a:pt x="161274" y="46308"/>
                  </a:cubicBezTo>
                  <a:cubicBezTo>
                    <a:pt x="192177" y="23775"/>
                    <a:pt x="227909" y="12186"/>
                    <a:pt x="264928" y="5104"/>
                  </a:cubicBezTo>
                  <a:cubicBezTo>
                    <a:pt x="319330" y="-5197"/>
                    <a:pt x="372766" y="1885"/>
                    <a:pt x="426846" y="10577"/>
                  </a:cubicBezTo>
                  <a:cubicBezTo>
                    <a:pt x="489134" y="13206"/>
                    <a:pt x="631577" y="-3801"/>
                    <a:pt x="638659" y="20878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8DB6FFD-AFE5-43BD-ABD6-00113C4BD74C}"/>
              </a:ext>
            </a:extLst>
          </p:cNvPr>
          <p:cNvSpPr/>
          <p:nvPr/>
        </p:nvSpPr>
        <p:spPr>
          <a:xfrm>
            <a:off x="0" y="4153709"/>
            <a:ext cx="12192000" cy="13812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BB36C2-2713-4D8A-BA46-DEEB982E310F}"/>
              </a:ext>
            </a:extLst>
          </p:cNvPr>
          <p:cNvGrpSpPr/>
          <p:nvPr/>
        </p:nvGrpSpPr>
        <p:grpSpPr>
          <a:xfrm>
            <a:off x="3653397" y="1887066"/>
            <a:ext cx="1546155" cy="505120"/>
            <a:chOff x="4723437" y="2782010"/>
            <a:chExt cx="1546155" cy="50512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AEBCB8-9322-4067-B666-83F9AF540BF1}"/>
                </a:ext>
              </a:extLst>
            </p:cNvPr>
            <p:cNvSpPr/>
            <p:nvPr/>
          </p:nvSpPr>
          <p:spPr>
            <a:xfrm>
              <a:off x="4723437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761E601-E025-48CD-9F5D-301F067DA4FE}"/>
                </a:ext>
              </a:extLst>
            </p:cNvPr>
            <p:cNvSpPr/>
            <p:nvPr/>
          </p:nvSpPr>
          <p:spPr>
            <a:xfrm>
              <a:off x="4990334" y="2782010"/>
              <a:ext cx="609135" cy="505120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E79BEC-BD2C-4EA9-AA15-040318662F43}"/>
                </a:ext>
              </a:extLst>
            </p:cNvPr>
            <p:cNvSpPr/>
            <p:nvPr/>
          </p:nvSpPr>
          <p:spPr>
            <a:xfrm>
              <a:off x="5589947" y="2972095"/>
              <a:ext cx="379909" cy="315035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86273BA-E6AD-48DB-8FB4-3FC95F003612}"/>
                </a:ext>
              </a:extLst>
            </p:cNvPr>
            <p:cNvSpPr/>
            <p:nvPr/>
          </p:nvSpPr>
          <p:spPr>
            <a:xfrm>
              <a:off x="5965674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F542FDA-6944-41BC-817D-DE672C425147}"/>
              </a:ext>
            </a:extLst>
          </p:cNvPr>
          <p:cNvSpPr txBox="1"/>
          <p:nvPr/>
        </p:nvSpPr>
        <p:spPr>
          <a:xfrm>
            <a:off x="3680299" y="4163010"/>
            <a:ext cx="4831402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BB3550-DA19-4ABC-AB48-BD1351F9C880}"/>
              </a:ext>
            </a:extLst>
          </p:cNvPr>
          <p:cNvSpPr txBox="1"/>
          <p:nvPr/>
        </p:nvSpPr>
        <p:spPr>
          <a:xfrm>
            <a:off x="3680299" y="5121352"/>
            <a:ext cx="483140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For listening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61A478B-62D4-4072-997E-3837B16B99F0}"/>
              </a:ext>
            </a:extLst>
          </p:cNvPr>
          <p:cNvSpPr/>
          <p:nvPr/>
        </p:nvSpPr>
        <p:spPr>
          <a:xfrm>
            <a:off x="8211992" y="2232636"/>
            <a:ext cx="773271" cy="7732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0A05C90-FC07-4A23-B3F3-F2271CDD452A}"/>
              </a:ext>
            </a:extLst>
          </p:cNvPr>
          <p:cNvSpPr/>
          <p:nvPr/>
        </p:nvSpPr>
        <p:spPr>
          <a:xfrm>
            <a:off x="10896490" y="3035713"/>
            <a:ext cx="506393" cy="50639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654E7D2-C455-48AD-9072-7C9F160565B1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AEA43F-7102-4622-863C-29B6D6394F72}"/>
              </a:ext>
            </a:extLst>
          </p:cNvPr>
          <p:cNvSpPr/>
          <p:nvPr/>
        </p:nvSpPr>
        <p:spPr>
          <a:xfrm>
            <a:off x="10197311" y="2949370"/>
            <a:ext cx="901558" cy="90155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47E0538-A412-4387-94A5-2B342C0A2E77}"/>
              </a:ext>
            </a:extLst>
          </p:cNvPr>
          <p:cNvSpPr/>
          <p:nvPr/>
        </p:nvSpPr>
        <p:spPr>
          <a:xfrm>
            <a:off x="2432698" y="1815596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3425CA9-3BFA-4533-A436-6EF7335C439C}"/>
              </a:ext>
            </a:extLst>
          </p:cNvPr>
          <p:cNvSpPr/>
          <p:nvPr/>
        </p:nvSpPr>
        <p:spPr>
          <a:xfrm>
            <a:off x="2668257" y="844212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E02D60-ECA5-447C-A132-55E2E0516A52}"/>
              </a:ext>
            </a:extLst>
          </p:cNvPr>
          <p:cNvSpPr/>
          <p:nvPr/>
        </p:nvSpPr>
        <p:spPr>
          <a:xfrm>
            <a:off x="6808066" y="619083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4C073D-E698-4E29-BC83-EF46F8AA0768}"/>
              </a:ext>
            </a:extLst>
          </p:cNvPr>
          <p:cNvSpPr/>
          <p:nvPr/>
        </p:nvSpPr>
        <p:spPr>
          <a:xfrm>
            <a:off x="5103454" y="104616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16EC0B-289D-45DB-BA2A-2D5774E94545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3E9C167-3E74-444B-BBF1-A9F4B19A003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F287556-555D-45F7-91BA-127AA0690FDF}"/>
              </a:ext>
            </a:extLst>
          </p:cNvPr>
          <p:cNvSpPr/>
          <p:nvPr/>
        </p:nvSpPr>
        <p:spPr>
          <a:xfrm>
            <a:off x="37811" y="2276039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3C54042-12EC-4257-9472-65969213694F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C1D6E05-CC0A-452F-A74B-FE5A4584A4DF}"/>
              </a:ext>
            </a:extLst>
          </p:cNvPr>
          <p:cNvSpPr/>
          <p:nvPr/>
        </p:nvSpPr>
        <p:spPr>
          <a:xfrm>
            <a:off x="2454804" y="880520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4D98F1-76F8-41BF-A12D-78A5C07503ED}"/>
              </a:ext>
            </a:extLst>
          </p:cNvPr>
          <p:cNvSpPr/>
          <p:nvPr/>
        </p:nvSpPr>
        <p:spPr>
          <a:xfrm>
            <a:off x="145136" y="277276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EAC5C74-3392-4FBA-8A2D-E2B9483F00A2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952C6B5-0003-48C7-9E41-46727D58D262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ACC6F48-963A-4D2D-891F-B11C324665FB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209FB43-BBDD-41E0-8C0A-051FAD8F47E4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7878697-B718-4D49-B8FC-454C280C8238}"/>
              </a:ext>
            </a:extLst>
          </p:cNvPr>
          <p:cNvSpPr/>
          <p:nvPr/>
        </p:nvSpPr>
        <p:spPr>
          <a:xfrm>
            <a:off x="8257517" y="5000138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37F3F48-FCE9-4756-8242-6F96B485530D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BC5EA47-AF78-4443-A1B8-3559FF601647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34BC9F-65C8-4978-80DA-4ECADB737858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02291E0-B99B-4495-92DE-EB42A6C69230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36D0159-0FBC-4B08-91FD-B5D892CA7BA3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FBC0625-FE03-4E22-B678-3B0096C355B8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5E7D22D-22B1-48B6-93B4-4286CC271BFD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33C6072-A605-45F7-93C8-93173206E614}"/>
              </a:ext>
            </a:extLst>
          </p:cNvPr>
          <p:cNvSpPr/>
          <p:nvPr/>
        </p:nvSpPr>
        <p:spPr>
          <a:xfrm>
            <a:off x="3255709" y="3422681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0D9025-E8B8-4F96-843E-FFA4DFCBA173}"/>
              </a:ext>
            </a:extLst>
          </p:cNvPr>
          <p:cNvSpPr/>
          <p:nvPr/>
        </p:nvSpPr>
        <p:spPr>
          <a:xfrm>
            <a:off x="8406878" y="3990900"/>
            <a:ext cx="476336" cy="476336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8">
            <a:extLst>
              <a:ext uri="{FF2B5EF4-FFF2-40B4-BE49-F238E27FC236}">
                <a16:creationId xmlns:a16="http://schemas.microsoft.com/office/drawing/2014/main" id="{78BB021F-B017-4C07-8430-A10A704C65FA}"/>
              </a:ext>
            </a:extLst>
          </p:cNvPr>
          <p:cNvSpPr/>
          <p:nvPr/>
        </p:nvSpPr>
        <p:spPr>
          <a:xfrm>
            <a:off x="4120304" y="4941627"/>
            <a:ext cx="2160000" cy="648000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7BF0832B-1730-4549-A4A4-D4D72A66A6BB}"/>
              </a:ext>
            </a:extLst>
          </p:cNvPr>
          <p:cNvSpPr/>
          <p:nvPr/>
        </p:nvSpPr>
        <p:spPr>
          <a:xfrm>
            <a:off x="6694434" y="4931323"/>
            <a:ext cx="2160000" cy="64800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1CE43A4A-725F-4CD2-8324-F279E1FE6094}"/>
              </a:ext>
            </a:extLst>
          </p:cNvPr>
          <p:cNvSpPr/>
          <p:nvPr/>
        </p:nvSpPr>
        <p:spPr>
          <a:xfrm>
            <a:off x="9268565" y="4941627"/>
            <a:ext cx="2160000" cy="64800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90B506-E595-4E6C-9B70-56068B6CE99E}"/>
              </a:ext>
            </a:extLst>
          </p:cNvPr>
          <p:cNvGrpSpPr/>
          <p:nvPr/>
        </p:nvGrpSpPr>
        <p:grpSpPr>
          <a:xfrm>
            <a:off x="4320670" y="5061960"/>
            <a:ext cx="1775330" cy="454992"/>
            <a:chOff x="2642755" y="3863347"/>
            <a:chExt cx="2187362" cy="454992"/>
          </a:xfrm>
        </p:grpSpPr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070D57DC-7F50-4EE6-88DC-1496A1A7BF40}"/>
                </a:ext>
              </a:extLst>
            </p:cNvPr>
            <p:cNvSpPr txBox="1">
              <a:spLocks/>
            </p:cNvSpPr>
            <p:nvPr/>
          </p:nvSpPr>
          <p:spPr>
            <a:xfrm>
              <a:off x="2642755" y="3863347"/>
              <a:ext cx="2187362" cy="17901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chemeClr val="bg1"/>
                  </a:solidFill>
                  <a:cs typeface="Arial" pitchFamily="34" charset="0"/>
                </a:rPr>
                <a:t>Ekaterina Mazanchenko</a:t>
              </a:r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E9044838-F750-48AF-A351-C931F64B1CC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Data Analyst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D9BDE0-0E73-43BC-A3CF-B295F14E6A79}"/>
              </a:ext>
            </a:extLst>
          </p:cNvPr>
          <p:cNvGrpSpPr/>
          <p:nvPr/>
        </p:nvGrpSpPr>
        <p:grpSpPr>
          <a:xfrm>
            <a:off x="7076066" y="5033174"/>
            <a:ext cx="1460935" cy="483778"/>
            <a:chOff x="4795420" y="3844865"/>
            <a:chExt cx="1800000" cy="483778"/>
          </a:xfrm>
        </p:grpSpPr>
        <p:sp>
          <p:nvSpPr>
            <p:cNvPr id="13" name="Text Placeholder 8">
              <a:extLst>
                <a:ext uri="{FF2B5EF4-FFF2-40B4-BE49-F238E27FC236}">
                  <a16:creationId xmlns:a16="http://schemas.microsoft.com/office/drawing/2014/main" id="{51F09032-8C1F-4C1C-B0F0-398A5D308C2C}"/>
                </a:ext>
              </a:extLst>
            </p:cNvPr>
            <p:cNvSpPr txBox="1">
              <a:spLocks/>
            </p:cNvSpPr>
            <p:nvPr/>
          </p:nvSpPr>
          <p:spPr>
            <a:xfrm>
              <a:off x="4795420" y="3844865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Safa El Azrak</a:t>
              </a:r>
            </a:p>
          </p:txBody>
        </p:sp>
        <p:sp>
          <p:nvSpPr>
            <p:cNvPr id="14" name="Text Placeholder 9">
              <a:extLst>
                <a:ext uri="{FF2B5EF4-FFF2-40B4-BE49-F238E27FC236}">
                  <a16:creationId xmlns:a16="http://schemas.microsoft.com/office/drawing/2014/main" id="{BA3B761C-4FA2-45D3-9CE6-59A6B5F44E84}"/>
                </a:ext>
              </a:extLst>
            </p:cNvPr>
            <p:cNvSpPr txBox="1">
              <a:spLocks/>
            </p:cNvSpPr>
            <p:nvPr/>
          </p:nvSpPr>
          <p:spPr>
            <a:xfrm>
              <a:off x="4795420" y="4096550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Data Analyst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7D8C62-A01E-44AF-8D69-AF5D19E49DFB}"/>
              </a:ext>
            </a:extLst>
          </p:cNvPr>
          <p:cNvGrpSpPr/>
          <p:nvPr/>
        </p:nvGrpSpPr>
        <p:grpSpPr>
          <a:xfrm>
            <a:off x="9643420" y="5033174"/>
            <a:ext cx="1460935" cy="483778"/>
            <a:chOff x="6739082" y="3855169"/>
            <a:chExt cx="1800000" cy="483778"/>
          </a:xfrm>
        </p:grpSpPr>
        <p:sp>
          <p:nvSpPr>
            <p:cNvPr id="16" name="Text Placeholder 12">
              <a:extLst>
                <a:ext uri="{FF2B5EF4-FFF2-40B4-BE49-F238E27FC236}">
                  <a16:creationId xmlns:a16="http://schemas.microsoft.com/office/drawing/2014/main" id="{694AFDF6-B387-4174-84FF-A334B2FC9AD6}"/>
                </a:ext>
              </a:extLst>
            </p:cNvPr>
            <p:cNvSpPr txBox="1">
              <a:spLocks/>
            </p:cNvSpPr>
            <p:nvPr/>
          </p:nvSpPr>
          <p:spPr>
            <a:xfrm>
              <a:off x="6739082" y="3855169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Charles Poulle</a:t>
              </a:r>
            </a:p>
          </p:txBody>
        </p:sp>
        <p:sp>
          <p:nvSpPr>
            <p:cNvPr id="17" name="Text Placeholder 13">
              <a:extLst>
                <a:ext uri="{FF2B5EF4-FFF2-40B4-BE49-F238E27FC236}">
                  <a16:creationId xmlns:a16="http://schemas.microsoft.com/office/drawing/2014/main" id="{B247BA3D-ED34-401B-8A5F-35A4B0E85C4C}"/>
                </a:ext>
              </a:extLst>
            </p:cNvPr>
            <p:cNvSpPr txBox="1">
              <a:spLocks/>
            </p:cNvSpPr>
            <p:nvPr/>
          </p:nvSpPr>
          <p:spPr>
            <a:xfrm>
              <a:off x="6739082" y="410685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Data Analyst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직사각형 3">
            <a:extLst>
              <a:ext uri="{FF2B5EF4-FFF2-40B4-BE49-F238E27FC236}">
                <a16:creationId xmlns:a16="http://schemas.microsoft.com/office/drawing/2014/main" id="{99A6C175-AA23-4540-834F-45CF1C5DBAE0}"/>
              </a:ext>
            </a:extLst>
          </p:cNvPr>
          <p:cNvSpPr/>
          <p:nvPr/>
        </p:nvSpPr>
        <p:spPr>
          <a:xfrm>
            <a:off x="1352937" y="431632"/>
            <a:ext cx="20661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Meet Our Team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Placeholder 3" descr="A picture containing person, clothing, person, posing&#10;&#10;Description automatically generated">
            <a:extLst>
              <a:ext uri="{FF2B5EF4-FFF2-40B4-BE49-F238E27FC236}">
                <a16:creationId xmlns:a16="http://schemas.microsoft.com/office/drawing/2014/main" id="{E910D7F4-F73E-4170-BA41-7347FE30901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3167"/>
          <a:stretch>
            <a:fillRect/>
          </a:stretch>
        </p:blipFill>
        <p:spPr>
          <a:xfrm>
            <a:off x="6694488" y="1555750"/>
            <a:ext cx="2160587" cy="2665413"/>
          </a:xfrm>
        </p:spPr>
      </p:pic>
      <p:pic>
        <p:nvPicPr>
          <p:cNvPr id="34" name="Picture Placeholder 33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189E14D0-09C8-4D26-A30B-5C57ED70E56C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" b="684"/>
          <a:stretch>
            <a:fillRect/>
          </a:stretch>
        </p:blipFill>
        <p:spPr>
          <a:xfrm>
            <a:off x="9267825" y="1555750"/>
            <a:ext cx="2160588" cy="2665413"/>
          </a:xfrm>
        </p:spPr>
      </p:pic>
      <p:pic>
        <p:nvPicPr>
          <p:cNvPr id="44" name="Picture Placeholder 4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DABAF9B-51BD-462A-B2BB-921F2E11CE8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" b="2713"/>
          <a:stretch>
            <a:fillRect/>
          </a:stretch>
        </p:blipFill>
        <p:spPr>
          <a:xfrm>
            <a:off x="4140771" y="1556175"/>
            <a:ext cx="2160000" cy="2664743"/>
          </a:xfrm>
        </p:spPr>
      </p:pic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FC4D7-5C99-4664-8EEB-C507E6BE1C65}"/>
              </a:ext>
            </a:extLst>
          </p:cNvPr>
          <p:cNvGrpSpPr/>
          <p:nvPr/>
        </p:nvGrpSpPr>
        <p:grpSpPr>
          <a:xfrm>
            <a:off x="1743429" y="2135459"/>
            <a:ext cx="1672179" cy="2026538"/>
            <a:chOff x="5733204" y="4148522"/>
            <a:chExt cx="1306402" cy="17221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E5C1F1-7DE7-45CB-A78D-2958E47761F5}"/>
                </a:ext>
              </a:extLst>
            </p:cNvPr>
            <p:cNvGrpSpPr/>
            <p:nvPr/>
          </p:nvGrpSpPr>
          <p:grpSpPr>
            <a:xfrm>
              <a:off x="5733204" y="4148522"/>
              <a:ext cx="1306402" cy="1722100"/>
              <a:chOff x="2445111" y="599435"/>
              <a:chExt cx="5312311" cy="7002691"/>
            </a:xfrm>
            <a:solidFill>
              <a:schemeClr val="accent3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2E9C1FF-D52A-4354-B228-13BC5AD6C05B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4BADBB7-EE51-42EB-BCFE-7AF08E1ACA00}"/>
                  </a:ext>
                </a:extLst>
              </p:cNvPr>
              <p:cNvSpPr/>
              <p:nvPr/>
            </p:nvSpPr>
            <p:spPr>
              <a:xfrm>
                <a:off x="2473235" y="4334670"/>
                <a:ext cx="1615901" cy="31589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C974322-968F-4D42-9BD7-27669F8FB3BD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602846-76FB-4811-AE08-CF9A78AB8A16}"/>
                </a:ext>
              </a:extLst>
            </p:cNvPr>
            <p:cNvGrpSpPr/>
            <p:nvPr/>
          </p:nvGrpSpPr>
          <p:grpSpPr>
            <a:xfrm>
              <a:off x="5960899" y="4970731"/>
              <a:ext cx="821311" cy="845919"/>
              <a:chOff x="954383" y="599435"/>
              <a:chExt cx="6803039" cy="7006874"/>
            </a:xfrm>
            <a:solidFill>
              <a:schemeClr val="accent3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759359-9FB5-4261-9BEC-EA5B5A23723F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1BD0FC-5DDC-4AA8-8B71-006F2F719D7E}"/>
                  </a:ext>
                </a:extLst>
              </p:cNvPr>
              <p:cNvSpPr/>
              <p:nvPr/>
            </p:nvSpPr>
            <p:spPr>
              <a:xfrm>
                <a:off x="954383" y="4447323"/>
                <a:ext cx="1615901" cy="3158986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A64EABF-29B7-4FC6-B00C-8875E3D26CB9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DFA856-AA52-422F-8E46-57F469409018}"/>
              </a:ext>
            </a:extLst>
          </p:cNvPr>
          <p:cNvSpPr txBox="1"/>
          <p:nvPr/>
        </p:nvSpPr>
        <p:spPr>
          <a:xfrm>
            <a:off x="3517826" y="1580088"/>
            <a:ext cx="718329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b="1" dirty="0">
                <a:solidFill>
                  <a:schemeClr val="accent1">
                    <a:lumMod val="75000"/>
                  </a:schemeClr>
                </a:solidFill>
              </a:rPr>
              <a:t>1. Analysis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77537F-A8F1-465C-86B7-E0D224C00D63}"/>
              </a:ext>
            </a:extLst>
          </p:cNvPr>
          <p:cNvGrpSpPr/>
          <p:nvPr/>
        </p:nvGrpSpPr>
        <p:grpSpPr>
          <a:xfrm rot="16381913">
            <a:off x="9938033" y="564441"/>
            <a:ext cx="2036454" cy="1463807"/>
            <a:chOff x="4402904" y="822061"/>
            <a:chExt cx="3952766" cy="284125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1C7825-6C87-41D2-8D98-98C942135AA9}"/>
                </a:ext>
              </a:extLst>
            </p:cNvPr>
            <p:cNvGrpSpPr/>
            <p:nvPr/>
          </p:nvGrpSpPr>
          <p:grpSpPr>
            <a:xfrm>
              <a:off x="4960005" y="1133489"/>
              <a:ext cx="2218401" cy="2218401"/>
              <a:chOff x="4547049" y="1897856"/>
              <a:chExt cx="3071634" cy="3071634"/>
            </a:xfrm>
            <a:effectLst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2E8B44B-9F23-46A4-8993-E7A2936BDDF7}"/>
                  </a:ext>
                </a:extLst>
              </p:cNvPr>
              <p:cNvSpPr/>
              <p:nvPr/>
            </p:nvSpPr>
            <p:spPr>
              <a:xfrm>
                <a:off x="4547049" y="1897856"/>
                <a:ext cx="3071634" cy="307163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BAE96B0-8B62-41F6-8FE3-0E4D7020AAEA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5873D13-6D5E-4C91-87CA-59CC9F196634}"/>
                </a:ext>
              </a:extLst>
            </p:cNvPr>
            <p:cNvSpPr/>
            <p:nvPr/>
          </p:nvSpPr>
          <p:spPr>
            <a:xfrm rot="20965310">
              <a:off x="4402904" y="1941168"/>
              <a:ext cx="489707" cy="585571"/>
            </a:xfrm>
            <a:custGeom>
              <a:avLst/>
              <a:gdLst>
                <a:gd name="connsiteX0" fmla="*/ 474202 w 565444"/>
                <a:gd name="connsiteY0" fmla="*/ 370360 h 676134"/>
                <a:gd name="connsiteX1" fmla="*/ 91243 w 565444"/>
                <a:gd name="connsiteY1" fmla="*/ 370359 h 676134"/>
                <a:gd name="connsiteX2" fmla="*/ 78616 w 565444"/>
                <a:gd name="connsiteY2" fmla="*/ 382986 h 676134"/>
                <a:gd name="connsiteX3" fmla="*/ 78615 w 565444"/>
                <a:gd name="connsiteY3" fmla="*/ 382987 h 676134"/>
                <a:gd name="connsiteX4" fmla="*/ 91242 w 565444"/>
                <a:gd name="connsiteY4" fmla="*/ 395613 h 676134"/>
                <a:gd name="connsiteX5" fmla="*/ 474202 w 565444"/>
                <a:gd name="connsiteY5" fmla="*/ 395613 h 676134"/>
                <a:gd name="connsiteX6" fmla="*/ 483131 w 565444"/>
                <a:gd name="connsiteY6" fmla="*/ 391915 h 676134"/>
                <a:gd name="connsiteX7" fmla="*/ 486829 w 565444"/>
                <a:gd name="connsiteY7" fmla="*/ 382986 h 676134"/>
                <a:gd name="connsiteX8" fmla="*/ 486829 w 565444"/>
                <a:gd name="connsiteY8" fmla="*/ 382987 h 676134"/>
                <a:gd name="connsiteX9" fmla="*/ 486829 w 565444"/>
                <a:gd name="connsiteY9" fmla="*/ 382986 h 676134"/>
                <a:gd name="connsiteX10" fmla="*/ 486829 w 565444"/>
                <a:gd name="connsiteY10" fmla="*/ 382986 h 676134"/>
                <a:gd name="connsiteX11" fmla="*/ 483131 w 565444"/>
                <a:gd name="connsiteY11" fmla="*/ 374059 h 676134"/>
                <a:gd name="connsiteX12" fmla="*/ 474202 w 565444"/>
                <a:gd name="connsiteY12" fmla="*/ 370360 h 676134"/>
                <a:gd name="connsiteX13" fmla="*/ 474201 w 565444"/>
                <a:gd name="connsiteY13" fmla="*/ 316925 h 676134"/>
                <a:gd name="connsiteX14" fmla="*/ 91242 w 565444"/>
                <a:gd name="connsiteY14" fmla="*/ 316924 h 676134"/>
                <a:gd name="connsiteX15" fmla="*/ 78615 w 565444"/>
                <a:gd name="connsiteY15" fmla="*/ 329551 h 676134"/>
                <a:gd name="connsiteX16" fmla="*/ 78614 w 565444"/>
                <a:gd name="connsiteY16" fmla="*/ 329551 h 676134"/>
                <a:gd name="connsiteX17" fmla="*/ 91241 w 565444"/>
                <a:gd name="connsiteY17" fmla="*/ 342178 h 676134"/>
                <a:gd name="connsiteX18" fmla="*/ 474201 w 565444"/>
                <a:gd name="connsiteY18" fmla="*/ 342178 h 676134"/>
                <a:gd name="connsiteX19" fmla="*/ 483130 w 565444"/>
                <a:gd name="connsiteY19" fmla="*/ 338480 h 676134"/>
                <a:gd name="connsiteX20" fmla="*/ 486828 w 565444"/>
                <a:gd name="connsiteY20" fmla="*/ 329551 h 676134"/>
                <a:gd name="connsiteX21" fmla="*/ 486828 w 565444"/>
                <a:gd name="connsiteY21" fmla="*/ 329552 h 676134"/>
                <a:gd name="connsiteX22" fmla="*/ 486828 w 565444"/>
                <a:gd name="connsiteY22" fmla="*/ 329551 h 676134"/>
                <a:gd name="connsiteX23" fmla="*/ 486828 w 565444"/>
                <a:gd name="connsiteY23" fmla="*/ 329551 h 676134"/>
                <a:gd name="connsiteX24" fmla="*/ 483130 w 565444"/>
                <a:gd name="connsiteY24" fmla="*/ 320623 h 676134"/>
                <a:gd name="connsiteX25" fmla="*/ 474201 w 565444"/>
                <a:gd name="connsiteY25" fmla="*/ 316925 h 676134"/>
                <a:gd name="connsiteX26" fmla="*/ 474202 w 565444"/>
                <a:gd name="connsiteY26" fmla="*/ 263490 h 676134"/>
                <a:gd name="connsiteX27" fmla="*/ 91243 w 565444"/>
                <a:gd name="connsiteY27" fmla="*/ 263489 h 676134"/>
                <a:gd name="connsiteX28" fmla="*/ 78616 w 565444"/>
                <a:gd name="connsiteY28" fmla="*/ 276116 h 676134"/>
                <a:gd name="connsiteX29" fmla="*/ 78615 w 565444"/>
                <a:gd name="connsiteY29" fmla="*/ 276116 h 676134"/>
                <a:gd name="connsiteX30" fmla="*/ 91242 w 565444"/>
                <a:gd name="connsiteY30" fmla="*/ 288743 h 676134"/>
                <a:gd name="connsiteX31" fmla="*/ 474202 w 565444"/>
                <a:gd name="connsiteY31" fmla="*/ 288743 h 676134"/>
                <a:gd name="connsiteX32" fmla="*/ 483130 w 565444"/>
                <a:gd name="connsiteY32" fmla="*/ 285045 h 676134"/>
                <a:gd name="connsiteX33" fmla="*/ 486828 w 565444"/>
                <a:gd name="connsiteY33" fmla="*/ 276116 h 676134"/>
                <a:gd name="connsiteX34" fmla="*/ 486829 w 565444"/>
                <a:gd name="connsiteY34" fmla="*/ 276117 h 676134"/>
                <a:gd name="connsiteX35" fmla="*/ 486828 w 565444"/>
                <a:gd name="connsiteY35" fmla="*/ 276116 h 676134"/>
                <a:gd name="connsiteX36" fmla="*/ 486828 w 565444"/>
                <a:gd name="connsiteY36" fmla="*/ 276116 h 676134"/>
                <a:gd name="connsiteX37" fmla="*/ 483131 w 565444"/>
                <a:gd name="connsiteY37" fmla="*/ 267188 h 676134"/>
                <a:gd name="connsiteX38" fmla="*/ 474202 w 565444"/>
                <a:gd name="connsiteY38" fmla="*/ 263490 h 676134"/>
                <a:gd name="connsiteX39" fmla="*/ 546230 w 565444"/>
                <a:gd name="connsiteY39" fmla="*/ 175473 h 676134"/>
                <a:gd name="connsiteX40" fmla="*/ 565444 w 565444"/>
                <a:gd name="connsiteY40" fmla="*/ 194687 h 676134"/>
                <a:gd name="connsiteX41" fmla="*/ 546230 w 565444"/>
                <a:gd name="connsiteY41" fmla="*/ 213901 h 676134"/>
                <a:gd name="connsiteX42" fmla="*/ 525276 w 565444"/>
                <a:gd name="connsiteY42" fmla="*/ 213901 h 676134"/>
                <a:gd name="connsiteX43" fmla="*/ 508899 w 565444"/>
                <a:gd name="connsiteY43" fmla="*/ 524388 h 676134"/>
                <a:gd name="connsiteX44" fmla="*/ 378243 w 565444"/>
                <a:gd name="connsiteY44" fmla="*/ 676134 h 676134"/>
                <a:gd name="connsiteX45" fmla="*/ 184455 w 565444"/>
                <a:gd name="connsiteY45" fmla="*/ 676134 h 676134"/>
                <a:gd name="connsiteX46" fmla="*/ 53798 w 565444"/>
                <a:gd name="connsiteY46" fmla="*/ 524388 h 676134"/>
                <a:gd name="connsiteX47" fmla="*/ 37422 w 565444"/>
                <a:gd name="connsiteY47" fmla="*/ 213901 h 676134"/>
                <a:gd name="connsiteX48" fmla="*/ 19214 w 565444"/>
                <a:gd name="connsiteY48" fmla="*/ 213901 h 676134"/>
                <a:gd name="connsiteX49" fmla="*/ 0 w 565444"/>
                <a:gd name="connsiteY49" fmla="*/ 194687 h 676134"/>
                <a:gd name="connsiteX50" fmla="*/ 19214 w 565444"/>
                <a:gd name="connsiteY50" fmla="*/ 175473 h 676134"/>
                <a:gd name="connsiteX51" fmla="*/ 145503 w 565444"/>
                <a:gd name="connsiteY51" fmla="*/ 0 h 676134"/>
                <a:gd name="connsiteX52" fmla="*/ 182559 w 565444"/>
                <a:gd name="connsiteY52" fmla="*/ 37056 h 676134"/>
                <a:gd name="connsiteX53" fmla="*/ 182559 w 565444"/>
                <a:gd name="connsiteY53" fmla="*/ 175472 h 676134"/>
                <a:gd name="connsiteX54" fmla="*/ 108447 w 565444"/>
                <a:gd name="connsiteY54" fmla="*/ 175472 h 676134"/>
                <a:gd name="connsiteX55" fmla="*/ 108447 w 565444"/>
                <a:gd name="connsiteY55" fmla="*/ 37056 h 676134"/>
                <a:gd name="connsiteX56" fmla="*/ 145503 w 565444"/>
                <a:gd name="connsiteY56" fmla="*/ 0 h 676134"/>
                <a:gd name="connsiteX57" fmla="*/ 419941 w 565444"/>
                <a:gd name="connsiteY57" fmla="*/ 0 h 676134"/>
                <a:gd name="connsiteX58" fmla="*/ 456997 w 565444"/>
                <a:gd name="connsiteY58" fmla="*/ 37056 h 676134"/>
                <a:gd name="connsiteX59" fmla="*/ 456997 w 565444"/>
                <a:gd name="connsiteY59" fmla="*/ 175472 h 676134"/>
                <a:gd name="connsiteX60" fmla="*/ 382885 w 565444"/>
                <a:gd name="connsiteY60" fmla="*/ 175472 h 676134"/>
                <a:gd name="connsiteX61" fmla="*/ 382885 w 565444"/>
                <a:gd name="connsiteY61" fmla="*/ 37056 h 676134"/>
                <a:gd name="connsiteX62" fmla="*/ 419941 w 565444"/>
                <a:gd name="connsiteY62" fmla="*/ 0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65444" h="676134">
                  <a:moveTo>
                    <a:pt x="474202" y="370360"/>
                  </a:moveTo>
                  <a:lnTo>
                    <a:pt x="91243" y="370359"/>
                  </a:lnTo>
                  <a:cubicBezTo>
                    <a:pt x="84269" y="370359"/>
                    <a:pt x="78616" y="376012"/>
                    <a:pt x="78616" y="382986"/>
                  </a:cubicBezTo>
                  <a:lnTo>
                    <a:pt x="78615" y="382987"/>
                  </a:lnTo>
                  <a:cubicBezTo>
                    <a:pt x="78615" y="389961"/>
                    <a:pt x="84268" y="395613"/>
                    <a:pt x="91242" y="395613"/>
                  </a:cubicBezTo>
                  <a:lnTo>
                    <a:pt x="474202" y="395613"/>
                  </a:lnTo>
                  <a:cubicBezTo>
                    <a:pt x="477689" y="395614"/>
                    <a:pt x="480846" y="394200"/>
                    <a:pt x="483131" y="391915"/>
                  </a:cubicBezTo>
                  <a:lnTo>
                    <a:pt x="486829" y="382986"/>
                  </a:lnTo>
                  <a:lnTo>
                    <a:pt x="486829" y="382987"/>
                  </a:lnTo>
                  <a:lnTo>
                    <a:pt x="486829" y="382986"/>
                  </a:lnTo>
                  <a:lnTo>
                    <a:pt x="486829" y="382986"/>
                  </a:lnTo>
                  <a:lnTo>
                    <a:pt x="483131" y="374059"/>
                  </a:lnTo>
                  <a:cubicBezTo>
                    <a:pt x="480846" y="371774"/>
                    <a:pt x="477689" y="370360"/>
                    <a:pt x="474202" y="370360"/>
                  </a:cubicBezTo>
                  <a:close/>
                  <a:moveTo>
                    <a:pt x="474201" y="316925"/>
                  </a:moveTo>
                  <a:lnTo>
                    <a:pt x="91242" y="316924"/>
                  </a:lnTo>
                  <a:cubicBezTo>
                    <a:pt x="84268" y="316924"/>
                    <a:pt x="78615" y="322577"/>
                    <a:pt x="78615" y="329551"/>
                  </a:cubicBezTo>
                  <a:lnTo>
                    <a:pt x="78614" y="329551"/>
                  </a:lnTo>
                  <a:cubicBezTo>
                    <a:pt x="78614" y="336525"/>
                    <a:pt x="84267" y="342178"/>
                    <a:pt x="91241" y="342178"/>
                  </a:cubicBezTo>
                  <a:lnTo>
                    <a:pt x="474201" y="342178"/>
                  </a:lnTo>
                  <a:cubicBezTo>
                    <a:pt x="477688" y="342178"/>
                    <a:pt x="480845" y="340765"/>
                    <a:pt x="483130" y="338480"/>
                  </a:cubicBezTo>
                  <a:lnTo>
                    <a:pt x="486828" y="329551"/>
                  </a:lnTo>
                  <a:lnTo>
                    <a:pt x="486828" y="329552"/>
                  </a:lnTo>
                  <a:lnTo>
                    <a:pt x="486828" y="329551"/>
                  </a:lnTo>
                  <a:lnTo>
                    <a:pt x="486828" y="329551"/>
                  </a:lnTo>
                  <a:lnTo>
                    <a:pt x="483130" y="320623"/>
                  </a:lnTo>
                  <a:cubicBezTo>
                    <a:pt x="480845" y="318338"/>
                    <a:pt x="477688" y="316925"/>
                    <a:pt x="474201" y="316925"/>
                  </a:cubicBezTo>
                  <a:close/>
                  <a:moveTo>
                    <a:pt x="474202" y="263490"/>
                  </a:moveTo>
                  <a:lnTo>
                    <a:pt x="91243" y="263489"/>
                  </a:lnTo>
                  <a:cubicBezTo>
                    <a:pt x="84269" y="263489"/>
                    <a:pt x="78616" y="269142"/>
                    <a:pt x="78616" y="276116"/>
                  </a:cubicBezTo>
                  <a:lnTo>
                    <a:pt x="78615" y="276116"/>
                  </a:lnTo>
                  <a:cubicBezTo>
                    <a:pt x="78615" y="283090"/>
                    <a:pt x="84268" y="288743"/>
                    <a:pt x="91242" y="288743"/>
                  </a:cubicBezTo>
                  <a:lnTo>
                    <a:pt x="474202" y="288743"/>
                  </a:lnTo>
                  <a:cubicBezTo>
                    <a:pt x="477689" y="288743"/>
                    <a:pt x="480846" y="287330"/>
                    <a:pt x="483130" y="285045"/>
                  </a:cubicBezTo>
                  <a:lnTo>
                    <a:pt x="486828" y="276116"/>
                  </a:lnTo>
                  <a:lnTo>
                    <a:pt x="486829" y="276117"/>
                  </a:lnTo>
                  <a:lnTo>
                    <a:pt x="486828" y="276116"/>
                  </a:lnTo>
                  <a:lnTo>
                    <a:pt x="486828" y="276116"/>
                  </a:lnTo>
                  <a:lnTo>
                    <a:pt x="483131" y="267188"/>
                  </a:lnTo>
                  <a:cubicBezTo>
                    <a:pt x="480845" y="264903"/>
                    <a:pt x="477689" y="263490"/>
                    <a:pt x="474202" y="263490"/>
                  </a:cubicBezTo>
                  <a:close/>
                  <a:moveTo>
                    <a:pt x="546230" y="175473"/>
                  </a:moveTo>
                  <a:cubicBezTo>
                    <a:pt x="556842" y="175473"/>
                    <a:pt x="565444" y="184075"/>
                    <a:pt x="565444" y="194687"/>
                  </a:cubicBez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8"/>
                  </a:lnTo>
                  <a:cubicBezTo>
                    <a:pt x="504507" y="609787"/>
                    <a:pt x="447140" y="676134"/>
                    <a:pt x="378243" y="676134"/>
                  </a:cubicBezTo>
                  <a:lnTo>
                    <a:pt x="184455" y="676134"/>
                  </a:lnTo>
                  <a:cubicBezTo>
                    <a:pt x="115558" y="676134"/>
                    <a:pt x="58190" y="609787"/>
                    <a:pt x="53798" y="524388"/>
                  </a:cubicBezTo>
                  <a:lnTo>
                    <a:pt x="37422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close/>
                  <a:moveTo>
                    <a:pt x="145503" y="0"/>
                  </a:moveTo>
                  <a:cubicBezTo>
                    <a:pt x="165968" y="0"/>
                    <a:pt x="182559" y="16591"/>
                    <a:pt x="182559" y="37056"/>
                  </a:cubicBez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lose/>
                  <a:moveTo>
                    <a:pt x="419941" y="0"/>
                  </a:moveTo>
                  <a:cubicBezTo>
                    <a:pt x="440406" y="0"/>
                    <a:pt x="456997" y="16591"/>
                    <a:pt x="456997" y="37056"/>
                  </a:cubicBez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BF96DAD8-D5CD-478D-9228-4EF247600FCA}"/>
                </a:ext>
              </a:extLst>
            </p:cNvPr>
            <p:cNvSpPr/>
            <p:nvPr/>
          </p:nvSpPr>
          <p:spPr>
            <a:xfrm>
              <a:off x="4648578" y="822061"/>
              <a:ext cx="2841256" cy="2841256"/>
            </a:xfrm>
            <a:prstGeom prst="blockArc">
              <a:avLst>
                <a:gd name="adj1" fmla="val 794951"/>
                <a:gd name="adj2" fmla="val 10121114"/>
                <a:gd name="adj3" fmla="val 23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aphic 30">
              <a:extLst>
                <a:ext uri="{FF2B5EF4-FFF2-40B4-BE49-F238E27FC236}">
                  <a16:creationId xmlns:a16="http://schemas.microsoft.com/office/drawing/2014/main" id="{B85FF1FC-8218-4C9F-BDAB-0A938F16A428}"/>
                </a:ext>
              </a:extLst>
            </p:cNvPr>
            <p:cNvGrpSpPr/>
            <p:nvPr/>
          </p:nvGrpSpPr>
          <p:grpSpPr>
            <a:xfrm rot="1052635">
              <a:off x="7017236" y="1488581"/>
              <a:ext cx="1338434" cy="1227345"/>
              <a:chOff x="5655092" y="376887"/>
              <a:chExt cx="4490688" cy="4117968"/>
            </a:xfrm>
            <a:solidFill>
              <a:schemeClr val="accent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D63971D-4A28-4F5A-836A-76068EF53F7A}"/>
                  </a:ext>
                </a:extLst>
              </p:cNvPr>
              <p:cNvSpPr/>
              <p:nvPr/>
            </p:nvSpPr>
            <p:spPr>
              <a:xfrm>
                <a:off x="5655092" y="385052"/>
                <a:ext cx="4490688" cy="4109803"/>
              </a:xfrm>
              <a:custGeom>
                <a:avLst/>
                <a:gdLst>
                  <a:gd name="connsiteX0" fmla="*/ 568 w 4490127"/>
                  <a:gd name="connsiteY0" fmla="*/ 1465456 h 4087093"/>
                  <a:gd name="connsiteX1" fmla="*/ 10785 w 4490127"/>
                  <a:gd name="connsiteY1" fmla="*/ 1371794 h 4087093"/>
                  <a:gd name="connsiteX2" fmla="*/ 67551 w 4490127"/>
                  <a:gd name="connsiteY2" fmla="*/ 1099321 h 4087093"/>
                  <a:gd name="connsiteX3" fmla="*/ 86283 w 4490127"/>
                  <a:gd name="connsiteY3" fmla="*/ 1090238 h 4087093"/>
                  <a:gd name="connsiteX4" fmla="*/ 379192 w 4490127"/>
                  <a:gd name="connsiteY4" fmla="*/ 1150977 h 4087093"/>
                  <a:gd name="connsiteX5" fmla="*/ 849775 w 4490127"/>
                  <a:gd name="connsiteY5" fmla="*/ 1335464 h 4087093"/>
                  <a:gd name="connsiteX6" fmla="*/ 1353282 w 4490127"/>
                  <a:gd name="connsiteY6" fmla="*/ 1755527 h 4087093"/>
                  <a:gd name="connsiteX7" fmla="*/ 1554799 w 4490127"/>
                  <a:gd name="connsiteY7" fmla="*/ 2227813 h 4087093"/>
                  <a:gd name="connsiteX8" fmla="*/ 1580911 w 4490127"/>
                  <a:gd name="connsiteY8" fmla="*/ 2615519 h 4087093"/>
                  <a:gd name="connsiteX9" fmla="*/ 1601914 w 4490127"/>
                  <a:gd name="connsiteY9" fmla="*/ 2773327 h 4087093"/>
                  <a:gd name="connsiteX10" fmla="*/ 1784698 w 4490127"/>
                  <a:gd name="connsiteY10" fmla="*/ 3363117 h 4087093"/>
                  <a:gd name="connsiteX11" fmla="*/ 1810242 w 4490127"/>
                  <a:gd name="connsiteY11" fmla="*/ 3428397 h 4087093"/>
                  <a:gd name="connsiteX12" fmla="*/ 1811945 w 4490127"/>
                  <a:gd name="connsiteY12" fmla="*/ 3431235 h 4087093"/>
                  <a:gd name="connsiteX13" fmla="*/ 1818757 w 4490127"/>
                  <a:gd name="connsiteY13" fmla="*/ 3422720 h 4087093"/>
                  <a:gd name="connsiteX14" fmla="*/ 2071362 w 4490127"/>
                  <a:gd name="connsiteY14" fmla="*/ 2656390 h 4087093"/>
                  <a:gd name="connsiteX15" fmla="*/ 2135507 w 4490127"/>
                  <a:gd name="connsiteY15" fmla="*/ 2303311 h 4087093"/>
                  <a:gd name="connsiteX16" fmla="*/ 2136642 w 4490127"/>
                  <a:gd name="connsiteY16" fmla="*/ 2275496 h 4087093"/>
                  <a:gd name="connsiteX17" fmla="*/ 2147428 w 4490127"/>
                  <a:gd name="connsiteY17" fmla="*/ 1900846 h 4087093"/>
                  <a:gd name="connsiteX18" fmla="*/ 2365406 w 4490127"/>
                  <a:gd name="connsiteY18" fmla="*/ 1158924 h 4087093"/>
                  <a:gd name="connsiteX19" fmla="*/ 2640149 w 4490127"/>
                  <a:gd name="connsiteY19" fmla="*/ 801304 h 4087093"/>
                  <a:gd name="connsiteX20" fmla="*/ 3362203 w 4490127"/>
                  <a:gd name="connsiteY20" fmla="*/ 297796 h 4087093"/>
                  <a:gd name="connsiteX21" fmla="*/ 4107530 w 4490127"/>
                  <a:gd name="connsiteY21" fmla="*/ 46894 h 4087093"/>
                  <a:gd name="connsiteX22" fmla="*/ 4371488 w 4490127"/>
                  <a:gd name="connsiteY22" fmla="*/ 347 h 4087093"/>
                  <a:gd name="connsiteX23" fmla="*/ 4390220 w 4490127"/>
                  <a:gd name="connsiteY23" fmla="*/ 11700 h 4087093"/>
                  <a:gd name="connsiteX24" fmla="*/ 4473665 w 4490127"/>
                  <a:gd name="connsiteY24" fmla="*/ 409056 h 4087093"/>
                  <a:gd name="connsiteX25" fmla="*/ 4489560 w 4490127"/>
                  <a:gd name="connsiteY25" fmla="*/ 713318 h 4087093"/>
                  <a:gd name="connsiteX26" fmla="*/ 4181324 w 4490127"/>
                  <a:gd name="connsiteY26" fmla="*/ 1554010 h 4087093"/>
                  <a:gd name="connsiteX27" fmla="*/ 3764100 w 4490127"/>
                  <a:gd name="connsiteY27" fmla="*/ 1900846 h 4087093"/>
                  <a:gd name="connsiteX28" fmla="*/ 3106759 w 4490127"/>
                  <a:gd name="connsiteY28" fmla="*/ 2167074 h 4087093"/>
                  <a:gd name="connsiteX29" fmla="*/ 2613470 w 4490127"/>
                  <a:gd name="connsiteY29" fmla="*/ 2263008 h 4087093"/>
                  <a:gd name="connsiteX30" fmla="*/ 2374488 w 4490127"/>
                  <a:gd name="connsiteY30" fmla="*/ 2287416 h 4087093"/>
                  <a:gd name="connsiteX31" fmla="*/ 2356323 w 4490127"/>
                  <a:gd name="connsiteY31" fmla="*/ 2302175 h 4087093"/>
                  <a:gd name="connsiteX32" fmla="*/ 2101448 w 4490127"/>
                  <a:gd name="connsiteY32" fmla="*/ 3137759 h 4087093"/>
                  <a:gd name="connsiteX33" fmla="*/ 1990756 w 4490127"/>
                  <a:gd name="connsiteY33" fmla="*/ 3606072 h 4087093"/>
                  <a:gd name="connsiteX34" fmla="*/ 1953858 w 4490127"/>
                  <a:gd name="connsiteY34" fmla="*/ 3948366 h 4087093"/>
                  <a:gd name="connsiteX35" fmla="*/ 1962941 w 4490127"/>
                  <a:gd name="connsiteY35" fmla="*/ 4014214 h 4087093"/>
                  <a:gd name="connsiteX36" fmla="*/ 1957832 w 4490127"/>
                  <a:gd name="connsiteY36" fmla="*/ 4030676 h 4087093"/>
                  <a:gd name="connsiteX37" fmla="*/ 1783563 w 4490127"/>
                  <a:gd name="connsiteY37" fmla="*/ 4092550 h 4087093"/>
                  <a:gd name="connsiteX38" fmla="*/ 1637676 w 4490127"/>
                  <a:gd name="connsiteY38" fmla="*/ 4016484 h 4087093"/>
                  <a:gd name="connsiteX39" fmla="*/ 1631432 w 4490127"/>
                  <a:gd name="connsiteY39" fmla="*/ 4007970 h 4087093"/>
                  <a:gd name="connsiteX40" fmla="*/ 1621782 w 4490127"/>
                  <a:gd name="connsiteY40" fmla="*/ 3889330 h 4087093"/>
                  <a:gd name="connsiteX41" fmla="*/ 1697279 w 4490127"/>
                  <a:gd name="connsiteY41" fmla="*/ 3717899 h 4087093"/>
                  <a:gd name="connsiteX42" fmla="*/ 1699550 w 4490127"/>
                  <a:gd name="connsiteY42" fmla="*/ 3658864 h 4087093"/>
                  <a:gd name="connsiteX43" fmla="*/ 1634270 w 4490127"/>
                  <a:gd name="connsiteY43" fmla="*/ 3314866 h 4087093"/>
                  <a:gd name="connsiteX44" fmla="*/ 1435024 w 4490127"/>
                  <a:gd name="connsiteY44" fmla="*/ 2643334 h 4087093"/>
                  <a:gd name="connsiteX45" fmla="*/ 1412318 w 4490127"/>
                  <a:gd name="connsiteY45" fmla="*/ 2625169 h 4087093"/>
                  <a:gd name="connsiteX46" fmla="*/ 1103515 w 4490127"/>
                  <a:gd name="connsiteY46" fmla="*/ 2584866 h 4087093"/>
                  <a:gd name="connsiteX47" fmla="*/ 504075 w 4490127"/>
                  <a:gd name="connsiteY47" fmla="*/ 2375970 h 4087093"/>
                  <a:gd name="connsiteX48" fmla="*/ 118072 w 4490127"/>
                  <a:gd name="connsiteY48" fmla="*/ 2005293 h 4087093"/>
                  <a:gd name="connsiteX49" fmla="*/ 6244 w 4490127"/>
                  <a:gd name="connsiteY49" fmla="*/ 1652214 h 4087093"/>
                  <a:gd name="connsiteX50" fmla="*/ 0 w 4490127"/>
                  <a:gd name="connsiteY50" fmla="*/ 1598855 h 4087093"/>
                  <a:gd name="connsiteX51" fmla="*/ 568 w 4490127"/>
                  <a:gd name="connsiteY51" fmla="*/ 1465456 h 4087093"/>
                  <a:gd name="connsiteX0" fmla="*/ 568 w 4490688"/>
                  <a:gd name="connsiteY0" fmla="*/ 1465456 h 4092582"/>
                  <a:gd name="connsiteX1" fmla="*/ 10785 w 4490688"/>
                  <a:gd name="connsiteY1" fmla="*/ 1371794 h 4092582"/>
                  <a:gd name="connsiteX2" fmla="*/ 67551 w 4490688"/>
                  <a:gd name="connsiteY2" fmla="*/ 1099321 h 4092582"/>
                  <a:gd name="connsiteX3" fmla="*/ 86283 w 4490688"/>
                  <a:gd name="connsiteY3" fmla="*/ 1090238 h 4092582"/>
                  <a:gd name="connsiteX4" fmla="*/ 379192 w 4490688"/>
                  <a:gd name="connsiteY4" fmla="*/ 1150977 h 4092582"/>
                  <a:gd name="connsiteX5" fmla="*/ 849775 w 4490688"/>
                  <a:gd name="connsiteY5" fmla="*/ 1335464 h 4092582"/>
                  <a:gd name="connsiteX6" fmla="*/ 1353282 w 4490688"/>
                  <a:gd name="connsiteY6" fmla="*/ 1755527 h 4092582"/>
                  <a:gd name="connsiteX7" fmla="*/ 1554799 w 4490688"/>
                  <a:gd name="connsiteY7" fmla="*/ 2227813 h 4092582"/>
                  <a:gd name="connsiteX8" fmla="*/ 1580911 w 4490688"/>
                  <a:gd name="connsiteY8" fmla="*/ 2615519 h 4092582"/>
                  <a:gd name="connsiteX9" fmla="*/ 1601914 w 4490688"/>
                  <a:gd name="connsiteY9" fmla="*/ 2773327 h 4092582"/>
                  <a:gd name="connsiteX10" fmla="*/ 1784698 w 4490688"/>
                  <a:gd name="connsiteY10" fmla="*/ 3363117 h 4092582"/>
                  <a:gd name="connsiteX11" fmla="*/ 1810242 w 4490688"/>
                  <a:gd name="connsiteY11" fmla="*/ 3428397 h 4092582"/>
                  <a:gd name="connsiteX12" fmla="*/ 1811945 w 4490688"/>
                  <a:gd name="connsiteY12" fmla="*/ 3431235 h 4092582"/>
                  <a:gd name="connsiteX13" fmla="*/ 1818757 w 4490688"/>
                  <a:gd name="connsiteY13" fmla="*/ 3422720 h 4092582"/>
                  <a:gd name="connsiteX14" fmla="*/ 2071362 w 4490688"/>
                  <a:gd name="connsiteY14" fmla="*/ 2656390 h 4092582"/>
                  <a:gd name="connsiteX15" fmla="*/ 2135507 w 4490688"/>
                  <a:gd name="connsiteY15" fmla="*/ 2303311 h 4092582"/>
                  <a:gd name="connsiteX16" fmla="*/ 2136642 w 4490688"/>
                  <a:gd name="connsiteY16" fmla="*/ 2275496 h 4092582"/>
                  <a:gd name="connsiteX17" fmla="*/ 2147428 w 4490688"/>
                  <a:gd name="connsiteY17" fmla="*/ 1900846 h 4092582"/>
                  <a:gd name="connsiteX18" fmla="*/ 2365406 w 4490688"/>
                  <a:gd name="connsiteY18" fmla="*/ 1158924 h 4092582"/>
                  <a:gd name="connsiteX19" fmla="*/ 2640149 w 4490688"/>
                  <a:gd name="connsiteY19" fmla="*/ 801304 h 4092582"/>
                  <a:gd name="connsiteX20" fmla="*/ 3362203 w 4490688"/>
                  <a:gd name="connsiteY20" fmla="*/ 297796 h 4092582"/>
                  <a:gd name="connsiteX21" fmla="*/ 4107530 w 4490688"/>
                  <a:gd name="connsiteY21" fmla="*/ 46894 h 4092582"/>
                  <a:gd name="connsiteX22" fmla="*/ 4371488 w 4490688"/>
                  <a:gd name="connsiteY22" fmla="*/ 347 h 4092582"/>
                  <a:gd name="connsiteX23" fmla="*/ 4390220 w 4490688"/>
                  <a:gd name="connsiteY23" fmla="*/ 11700 h 4092582"/>
                  <a:gd name="connsiteX24" fmla="*/ 4473665 w 4490688"/>
                  <a:gd name="connsiteY24" fmla="*/ 409056 h 4092582"/>
                  <a:gd name="connsiteX25" fmla="*/ 4489560 w 4490688"/>
                  <a:gd name="connsiteY25" fmla="*/ 713318 h 4092582"/>
                  <a:gd name="connsiteX26" fmla="*/ 4181324 w 4490688"/>
                  <a:gd name="connsiteY26" fmla="*/ 1554010 h 4092582"/>
                  <a:gd name="connsiteX27" fmla="*/ 3764100 w 4490688"/>
                  <a:gd name="connsiteY27" fmla="*/ 1900846 h 4092582"/>
                  <a:gd name="connsiteX28" fmla="*/ 3106759 w 4490688"/>
                  <a:gd name="connsiteY28" fmla="*/ 2167074 h 4092582"/>
                  <a:gd name="connsiteX29" fmla="*/ 2613470 w 4490688"/>
                  <a:gd name="connsiteY29" fmla="*/ 2263008 h 4092582"/>
                  <a:gd name="connsiteX30" fmla="*/ 2374488 w 4490688"/>
                  <a:gd name="connsiteY30" fmla="*/ 2287416 h 4092582"/>
                  <a:gd name="connsiteX31" fmla="*/ 2356323 w 4490688"/>
                  <a:gd name="connsiteY31" fmla="*/ 2302175 h 4092582"/>
                  <a:gd name="connsiteX32" fmla="*/ 2101448 w 4490688"/>
                  <a:gd name="connsiteY32" fmla="*/ 3137759 h 4092582"/>
                  <a:gd name="connsiteX33" fmla="*/ 1990756 w 4490688"/>
                  <a:gd name="connsiteY33" fmla="*/ 3606072 h 4092582"/>
                  <a:gd name="connsiteX34" fmla="*/ 1953858 w 4490688"/>
                  <a:gd name="connsiteY34" fmla="*/ 3948366 h 4092582"/>
                  <a:gd name="connsiteX35" fmla="*/ 1962941 w 4490688"/>
                  <a:gd name="connsiteY35" fmla="*/ 4014214 h 4092582"/>
                  <a:gd name="connsiteX36" fmla="*/ 1957832 w 4490688"/>
                  <a:gd name="connsiteY36" fmla="*/ 4030676 h 4092582"/>
                  <a:gd name="connsiteX37" fmla="*/ 1783563 w 4490688"/>
                  <a:gd name="connsiteY37" fmla="*/ 4092550 h 4092582"/>
                  <a:gd name="connsiteX38" fmla="*/ 1637676 w 4490688"/>
                  <a:gd name="connsiteY38" fmla="*/ 4016484 h 4092582"/>
                  <a:gd name="connsiteX39" fmla="*/ 1621782 w 4490688"/>
                  <a:gd name="connsiteY39" fmla="*/ 3889330 h 4092582"/>
                  <a:gd name="connsiteX40" fmla="*/ 1697279 w 4490688"/>
                  <a:gd name="connsiteY40" fmla="*/ 3717899 h 4092582"/>
                  <a:gd name="connsiteX41" fmla="*/ 1699550 w 4490688"/>
                  <a:gd name="connsiteY41" fmla="*/ 3658864 h 4092582"/>
                  <a:gd name="connsiteX42" fmla="*/ 1634270 w 4490688"/>
                  <a:gd name="connsiteY42" fmla="*/ 3314866 h 4092582"/>
                  <a:gd name="connsiteX43" fmla="*/ 1435024 w 4490688"/>
                  <a:gd name="connsiteY43" fmla="*/ 2643334 h 4092582"/>
                  <a:gd name="connsiteX44" fmla="*/ 1412318 w 4490688"/>
                  <a:gd name="connsiteY44" fmla="*/ 2625169 h 4092582"/>
                  <a:gd name="connsiteX45" fmla="*/ 1103515 w 4490688"/>
                  <a:gd name="connsiteY45" fmla="*/ 2584866 h 4092582"/>
                  <a:gd name="connsiteX46" fmla="*/ 504075 w 4490688"/>
                  <a:gd name="connsiteY46" fmla="*/ 2375970 h 4092582"/>
                  <a:gd name="connsiteX47" fmla="*/ 118072 w 4490688"/>
                  <a:gd name="connsiteY47" fmla="*/ 2005293 h 4092582"/>
                  <a:gd name="connsiteX48" fmla="*/ 6244 w 4490688"/>
                  <a:gd name="connsiteY48" fmla="*/ 1652214 h 4092582"/>
                  <a:gd name="connsiteX49" fmla="*/ 0 w 4490688"/>
                  <a:gd name="connsiteY49" fmla="*/ 1598855 h 4092582"/>
                  <a:gd name="connsiteX50" fmla="*/ 568 w 4490688"/>
                  <a:gd name="connsiteY50" fmla="*/ 1465456 h 4092582"/>
                  <a:gd name="connsiteX0" fmla="*/ 568 w 4490688"/>
                  <a:gd name="connsiteY0" fmla="*/ 1465456 h 4098571"/>
                  <a:gd name="connsiteX1" fmla="*/ 10785 w 4490688"/>
                  <a:gd name="connsiteY1" fmla="*/ 1371794 h 4098571"/>
                  <a:gd name="connsiteX2" fmla="*/ 67551 w 4490688"/>
                  <a:gd name="connsiteY2" fmla="*/ 1099321 h 4098571"/>
                  <a:gd name="connsiteX3" fmla="*/ 86283 w 4490688"/>
                  <a:gd name="connsiteY3" fmla="*/ 1090238 h 4098571"/>
                  <a:gd name="connsiteX4" fmla="*/ 379192 w 4490688"/>
                  <a:gd name="connsiteY4" fmla="*/ 1150977 h 4098571"/>
                  <a:gd name="connsiteX5" fmla="*/ 849775 w 4490688"/>
                  <a:gd name="connsiteY5" fmla="*/ 1335464 h 4098571"/>
                  <a:gd name="connsiteX6" fmla="*/ 1353282 w 4490688"/>
                  <a:gd name="connsiteY6" fmla="*/ 1755527 h 4098571"/>
                  <a:gd name="connsiteX7" fmla="*/ 1554799 w 4490688"/>
                  <a:gd name="connsiteY7" fmla="*/ 2227813 h 4098571"/>
                  <a:gd name="connsiteX8" fmla="*/ 1580911 w 4490688"/>
                  <a:gd name="connsiteY8" fmla="*/ 2615519 h 4098571"/>
                  <a:gd name="connsiteX9" fmla="*/ 1601914 w 4490688"/>
                  <a:gd name="connsiteY9" fmla="*/ 2773327 h 4098571"/>
                  <a:gd name="connsiteX10" fmla="*/ 1784698 w 4490688"/>
                  <a:gd name="connsiteY10" fmla="*/ 3363117 h 4098571"/>
                  <a:gd name="connsiteX11" fmla="*/ 1810242 w 4490688"/>
                  <a:gd name="connsiteY11" fmla="*/ 3428397 h 4098571"/>
                  <a:gd name="connsiteX12" fmla="*/ 1811945 w 4490688"/>
                  <a:gd name="connsiteY12" fmla="*/ 3431235 h 4098571"/>
                  <a:gd name="connsiteX13" fmla="*/ 1818757 w 4490688"/>
                  <a:gd name="connsiteY13" fmla="*/ 3422720 h 4098571"/>
                  <a:gd name="connsiteX14" fmla="*/ 2071362 w 4490688"/>
                  <a:gd name="connsiteY14" fmla="*/ 2656390 h 4098571"/>
                  <a:gd name="connsiteX15" fmla="*/ 2135507 w 4490688"/>
                  <a:gd name="connsiteY15" fmla="*/ 2303311 h 4098571"/>
                  <a:gd name="connsiteX16" fmla="*/ 2136642 w 4490688"/>
                  <a:gd name="connsiteY16" fmla="*/ 2275496 h 4098571"/>
                  <a:gd name="connsiteX17" fmla="*/ 2147428 w 4490688"/>
                  <a:gd name="connsiteY17" fmla="*/ 1900846 h 4098571"/>
                  <a:gd name="connsiteX18" fmla="*/ 2365406 w 4490688"/>
                  <a:gd name="connsiteY18" fmla="*/ 1158924 h 4098571"/>
                  <a:gd name="connsiteX19" fmla="*/ 2640149 w 4490688"/>
                  <a:gd name="connsiteY19" fmla="*/ 801304 h 4098571"/>
                  <a:gd name="connsiteX20" fmla="*/ 3362203 w 4490688"/>
                  <a:gd name="connsiteY20" fmla="*/ 297796 h 4098571"/>
                  <a:gd name="connsiteX21" fmla="*/ 4107530 w 4490688"/>
                  <a:gd name="connsiteY21" fmla="*/ 46894 h 4098571"/>
                  <a:gd name="connsiteX22" fmla="*/ 4371488 w 4490688"/>
                  <a:gd name="connsiteY22" fmla="*/ 347 h 4098571"/>
                  <a:gd name="connsiteX23" fmla="*/ 4390220 w 4490688"/>
                  <a:gd name="connsiteY23" fmla="*/ 11700 h 4098571"/>
                  <a:gd name="connsiteX24" fmla="*/ 4473665 w 4490688"/>
                  <a:gd name="connsiteY24" fmla="*/ 409056 h 4098571"/>
                  <a:gd name="connsiteX25" fmla="*/ 4489560 w 4490688"/>
                  <a:gd name="connsiteY25" fmla="*/ 713318 h 4098571"/>
                  <a:gd name="connsiteX26" fmla="*/ 4181324 w 4490688"/>
                  <a:gd name="connsiteY26" fmla="*/ 1554010 h 4098571"/>
                  <a:gd name="connsiteX27" fmla="*/ 3764100 w 4490688"/>
                  <a:gd name="connsiteY27" fmla="*/ 1900846 h 4098571"/>
                  <a:gd name="connsiteX28" fmla="*/ 3106759 w 4490688"/>
                  <a:gd name="connsiteY28" fmla="*/ 2167074 h 4098571"/>
                  <a:gd name="connsiteX29" fmla="*/ 2613470 w 4490688"/>
                  <a:gd name="connsiteY29" fmla="*/ 2263008 h 4098571"/>
                  <a:gd name="connsiteX30" fmla="*/ 2374488 w 4490688"/>
                  <a:gd name="connsiteY30" fmla="*/ 2287416 h 4098571"/>
                  <a:gd name="connsiteX31" fmla="*/ 2356323 w 4490688"/>
                  <a:gd name="connsiteY31" fmla="*/ 2302175 h 4098571"/>
                  <a:gd name="connsiteX32" fmla="*/ 2101448 w 4490688"/>
                  <a:gd name="connsiteY32" fmla="*/ 3137759 h 4098571"/>
                  <a:gd name="connsiteX33" fmla="*/ 1990756 w 4490688"/>
                  <a:gd name="connsiteY33" fmla="*/ 3606072 h 4098571"/>
                  <a:gd name="connsiteX34" fmla="*/ 1953858 w 4490688"/>
                  <a:gd name="connsiteY34" fmla="*/ 3948366 h 4098571"/>
                  <a:gd name="connsiteX35" fmla="*/ 1962941 w 4490688"/>
                  <a:gd name="connsiteY35" fmla="*/ 4014214 h 4098571"/>
                  <a:gd name="connsiteX36" fmla="*/ 1957832 w 4490688"/>
                  <a:gd name="connsiteY36" fmla="*/ 4030676 h 4098571"/>
                  <a:gd name="connsiteX37" fmla="*/ 1783563 w 4490688"/>
                  <a:gd name="connsiteY37" fmla="*/ 4092550 h 4098571"/>
                  <a:gd name="connsiteX38" fmla="*/ 1621782 w 4490688"/>
                  <a:gd name="connsiteY38" fmla="*/ 3889330 h 4098571"/>
                  <a:gd name="connsiteX39" fmla="*/ 1697279 w 4490688"/>
                  <a:gd name="connsiteY39" fmla="*/ 3717899 h 4098571"/>
                  <a:gd name="connsiteX40" fmla="*/ 1699550 w 4490688"/>
                  <a:gd name="connsiteY40" fmla="*/ 3658864 h 4098571"/>
                  <a:gd name="connsiteX41" fmla="*/ 1634270 w 4490688"/>
                  <a:gd name="connsiteY41" fmla="*/ 3314866 h 4098571"/>
                  <a:gd name="connsiteX42" fmla="*/ 1435024 w 4490688"/>
                  <a:gd name="connsiteY42" fmla="*/ 2643334 h 4098571"/>
                  <a:gd name="connsiteX43" fmla="*/ 1412318 w 4490688"/>
                  <a:gd name="connsiteY43" fmla="*/ 2625169 h 4098571"/>
                  <a:gd name="connsiteX44" fmla="*/ 1103515 w 4490688"/>
                  <a:gd name="connsiteY44" fmla="*/ 2584866 h 4098571"/>
                  <a:gd name="connsiteX45" fmla="*/ 504075 w 4490688"/>
                  <a:gd name="connsiteY45" fmla="*/ 2375970 h 4098571"/>
                  <a:gd name="connsiteX46" fmla="*/ 118072 w 4490688"/>
                  <a:gd name="connsiteY46" fmla="*/ 2005293 h 4098571"/>
                  <a:gd name="connsiteX47" fmla="*/ 6244 w 4490688"/>
                  <a:gd name="connsiteY47" fmla="*/ 1652214 h 4098571"/>
                  <a:gd name="connsiteX48" fmla="*/ 0 w 4490688"/>
                  <a:gd name="connsiteY48" fmla="*/ 1598855 h 4098571"/>
                  <a:gd name="connsiteX49" fmla="*/ 568 w 4490688"/>
                  <a:gd name="connsiteY49" fmla="*/ 1465456 h 4098571"/>
                  <a:gd name="connsiteX0" fmla="*/ 568 w 4490688"/>
                  <a:gd name="connsiteY0" fmla="*/ 1465456 h 4109802"/>
                  <a:gd name="connsiteX1" fmla="*/ 10785 w 4490688"/>
                  <a:gd name="connsiteY1" fmla="*/ 1371794 h 4109802"/>
                  <a:gd name="connsiteX2" fmla="*/ 67551 w 4490688"/>
                  <a:gd name="connsiteY2" fmla="*/ 1099321 h 4109802"/>
                  <a:gd name="connsiteX3" fmla="*/ 86283 w 4490688"/>
                  <a:gd name="connsiteY3" fmla="*/ 1090238 h 4109802"/>
                  <a:gd name="connsiteX4" fmla="*/ 379192 w 4490688"/>
                  <a:gd name="connsiteY4" fmla="*/ 1150977 h 4109802"/>
                  <a:gd name="connsiteX5" fmla="*/ 849775 w 4490688"/>
                  <a:gd name="connsiteY5" fmla="*/ 1335464 h 4109802"/>
                  <a:gd name="connsiteX6" fmla="*/ 1353282 w 4490688"/>
                  <a:gd name="connsiteY6" fmla="*/ 1755527 h 4109802"/>
                  <a:gd name="connsiteX7" fmla="*/ 1554799 w 4490688"/>
                  <a:gd name="connsiteY7" fmla="*/ 2227813 h 4109802"/>
                  <a:gd name="connsiteX8" fmla="*/ 1580911 w 4490688"/>
                  <a:gd name="connsiteY8" fmla="*/ 2615519 h 4109802"/>
                  <a:gd name="connsiteX9" fmla="*/ 1601914 w 4490688"/>
                  <a:gd name="connsiteY9" fmla="*/ 2773327 h 4109802"/>
                  <a:gd name="connsiteX10" fmla="*/ 1784698 w 4490688"/>
                  <a:gd name="connsiteY10" fmla="*/ 3363117 h 4109802"/>
                  <a:gd name="connsiteX11" fmla="*/ 1810242 w 4490688"/>
                  <a:gd name="connsiteY11" fmla="*/ 3428397 h 4109802"/>
                  <a:gd name="connsiteX12" fmla="*/ 1811945 w 4490688"/>
                  <a:gd name="connsiteY12" fmla="*/ 3431235 h 4109802"/>
                  <a:gd name="connsiteX13" fmla="*/ 1818757 w 4490688"/>
                  <a:gd name="connsiteY13" fmla="*/ 3422720 h 4109802"/>
                  <a:gd name="connsiteX14" fmla="*/ 2071362 w 4490688"/>
                  <a:gd name="connsiteY14" fmla="*/ 2656390 h 4109802"/>
                  <a:gd name="connsiteX15" fmla="*/ 2135507 w 4490688"/>
                  <a:gd name="connsiteY15" fmla="*/ 2303311 h 4109802"/>
                  <a:gd name="connsiteX16" fmla="*/ 2136642 w 4490688"/>
                  <a:gd name="connsiteY16" fmla="*/ 2275496 h 4109802"/>
                  <a:gd name="connsiteX17" fmla="*/ 2147428 w 4490688"/>
                  <a:gd name="connsiteY17" fmla="*/ 1900846 h 4109802"/>
                  <a:gd name="connsiteX18" fmla="*/ 2365406 w 4490688"/>
                  <a:gd name="connsiteY18" fmla="*/ 1158924 h 4109802"/>
                  <a:gd name="connsiteX19" fmla="*/ 2640149 w 4490688"/>
                  <a:gd name="connsiteY19" fmla="*/ 801304 h 4109802"/>
                  <a:gd name="connsiteX20" fmla="*/ 3362203 w 4490688"/>
                  <a:gd name="connsiteY20" fmla="*/ 297796 h 4109802"/>
                  <a:gd name="connsiteX21" fmla="*/ 4107530 w 4490688"/>
                  <a:gd name="connsiteY21" fmla="*/ 46894 h 4109802"/>
                  <a:gd name="connsiteX22" fmla="*/ 4371488 w 4490688"/>
                  <a:gd name="connsiteY22" fmla="*/ 347 h 4109802"/>
                  <a:gd name="connsiteX23" fmla="*/ 4390220 w 4490688"/>
                  <a:gd name="connsiteY23" fmla="*/ 11700 h 4109802"/>
                  <a:gd name="connsiteX24" fmla="*/ 4473665 w 4490688"/>
                  <a:gd name="connsiteY24" fmla="*/ 409056 h 4109802"/>
                  <a:gd name="connsiteX25" fmla="*/ 4489560 w 4490688"/>
                  <a:gd name="connsiteY25" fmla="*/ 713318 h 4109802"/>
                  <a:gd name="connsiteX26" fmla="*/ 4181324 w 4490688"/>
                  <a:gd name="connsiteY26" fmla="*/ 1554010 h 4109802"/>
                  <a:gd name="connsiteX27" fmla="*/ 3764100 w 4490688"/>
                  <a:gd name="connsiteY27" fmla="*/ 1900846 h 4109802"/>
                  <a:gd name="connsiteX28" fmla="*/ 3106759 w 4490688"/>
                  <a:gd name="connsiteY28" fmla="*/ 2167074 h 4109802"/>
                  <a:gd name="connsiteX29" fmla="*/ 2613470 w 4490688"/>
                  <a:gd name="connsiteY29" fmla="*/ 2263008 h 4109802"/>
                  <a:gd name="connsiteX30" fmla="*/ 2374488 w 4490688"/>
                  <a:gd name="connsiteY30" fmla="*/ 2287416 h 4109802"/>
                  <a:gd name="connsiteX31" fmla="*/ 2356323 w 4490688"/>
                  <a:gd name="connsiteY31" fmla="*/ 2302175 h 4109802"/>
                  <a:gd name="connsiteX32" fmla="*/ 2101448 w 4490688"/>
                  <a:gd name="connsiteY32" fmla="*/ 3137759 h 4109802"/>
                  <a:gd name="connsiteX33" fmla="*/ 1990756 w 4490688"/>
                  <a:gd name="connsiteY33" fmla="*/ 3606072 h 4109802"/>
                  <a:gd name="connsiteX34" fmla="*/ 1953858 w 4490688"/>
                  <a:gd name="connsiteY34" fmla="*/ 3948366 h 4109802"/>
                  <a:gd name="connsiteX35" fmla="*/ 1962941 w 4490688"/>
                  <a:gd name="connsiteY35" fmla="*/ 4014214 h 4109802"/>
                  <a:gd name="connsiteX36" fmla="*/ 1957832 w 4490688"/>
                  <a:gd name="connsiteY36" fmla="*/ 4030676 h 4109802"/>
                  <a:gd name="connsiteX37" fmla="*/ 1783563 w 4490688"/>
                  <a:gd name="connsiteY37" fmla="*/ 4092550 h 4109802"/>
                  <a:gd name="connsiteX38" fmla="*/ 1697279 w 4490688"/>
                  <a:gd name="connsiteY38" fmla="*/ 3717899 h 4109802"/>
                  <a:gd name="connsiteX39" fmla="*/ 1699550 w 4490688"/>
                  <a:gd name="connsiteY39" fmla="*/ 3658864 h 4109802"/>
                  <a:gd name="connsiteX40" fmla="*/ 1634270 w 4490688"/>
                  <a:gd name="connsiteY40" fmla="*/ 3314866 h 4109802"/>
                  <a:gd name="connsiteX41" fmla="*/ 1435024 w 4490688"/>
                  <a:gd name="connsiteY41" fmla="*/ 2643334 h 4109802"/>
                  <a:gd name="connsiteX42" fmla="*/ 1412318 w 4490688"/>
                  <a:gd name="connsiteY42" fmla="*/ 2625169 h 4109802"/>
                  <a:gd name="connsiteX43" fmla="*/ 1103515 w 4490688"/>
                  <a:gd name="connsiteY43" fmla="*/ 2584866 h 4109802"/>
                  <a:gd name="connsiteX44" fmla="*/ 504075 w 4490688"/>
                  <a:gd name="connsiteY44" fmla="*/ 2375970 h 4109802"/>
                  <a:gd name="connsiteX45" fmla="*/ 118072 w 4490688"/>
                  <a:gd name="connsiteY45" fmla="*/ 2005293 h 4109802"/>
                  <a:gd name="connsiteX46" fmla="*/ 6244 w 4490688"/>
                  <a:gd name="connsiteY46" fmla="*/ 1652214 h 4109802"/>
                  <a:gd name="connsiteX47" fmla="*/ 0 w 4490688"/>
                  <a:gd name="connsiteY47" fmla="*/ 1598855 h 4109802"/>
                  <a:gd name="connsiteX48" fmla="*/ 568 w 4490688"/>
                  <a:gd name="connsiteY48" fmla="*/ 1465456 h 4109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490688" h="4109802">
                    <a:moveTo>
                      <a:pt x="568" y="1465456"/>
                    </a:moveTo>
                    <a:lnTo>
                      <a:pt x="10785" y="1371794"/>
                    </a:lnTo>
                    <a:cubicBezTo>
                      <a:pt x="22138" y="1279267"/>
                      <a:pt x="42006" y="1189010"/>
                      <a:pt x="67551" y="1099321"/>
                    </a:cubicBezTo>
                    <a:cubicBezTo>
                      <a:pt x="70956" y="1087400"/>
                      <a:pt x="78336" y="1089103"/>
                      <a:pt x="86283" y="1090238"/>
                    </a:cubicBezTo>
                    <a:cubicBezTo>
                      <a:pt x="185055" y="1104997"/>
                      <a:pt x="282691" y="1124865"/>
                      <a:pt x="379192" y="1150977"/>
                    </a:cubicBezTo>
                    <a:cubicBezTo>
                      <a:pt x="542675" y="1195822"/>
                      <a:pt x="699915" y="1255425"/>
                      <a:pt x="849775" y="1335464"/>
                    </a:cubicBezTo>
                    <a:cubicBezTo>
                      <a:pt x="1046183" y="1441047"/>
                      <a:pt x="1217613" y="1576716"/>
                      <a:pt x="1353282" y="1755527"/>
                    </a:cubicBezTo>
                    <a:cubicBezTo>
                      <a:pt x="1460001" y="1896304"/>
                      <a:pt x="1524146" y="2055247"/>
                      <a:pt x="1554799" y="2227813"/>
                    </a:cubicBezTo>
                    <a:cubicBezTo>
                      <a:pt x="1577505" y="2356102"/>
                      <a:pt x="1583749" y="2484959"/>
                      <a:pt x="1580911" y="2615519"/>
                    </a:cubicBezTo>
                    <a:cubicBezTo>
                      <a:pt x="1579776" y="2668879"/>
                      <a:pt x="1591696" y="2721103"/>
                      <a:pt x="1601914" y="2773327"/>
                    </a:cubicBezTo>
                    <a:cubicBezTo>
                      <a:pt x="1642785" y="2975978"/>
                      <a:pt x="1710335" y="3170683"/>
                      <a:pt x="1784698" y="3363117"/>
                    </a:cubicBezTo>
                    <a:cubicBezTo>
                      <a:pt x="1793213" y="3384688"/>
                      <a:pt x="1801727" y="3406826"/>
                      <a:pt x="1810242" y="3428397"/>
                    </a:cubicBezTo>
                    <a:cubicBezTo>
                      <a:pt x="1810810" y="3429532"/>
                      <a:pt x="1811377" y="3430668"/>
                      <a:pt x="1811945" y="3431235"/>
                    </a:cubicBezTo>
                    <a:cubicBezTo>
                      <a:pt x="1817622" y="3431235"/>
                      <a:pt x="1817622" y="3426126"/>
                      <a:pt x="1818757" y="3422720"/>
                    </a:cubicBezTo>
                    <a:cubicBezTo>
                      <a:pt x="1916393" y="3171818"/>
                      <a:pt x="2006082" y="2918078"/>
                      <a:pt x="2071362" y="2656390"/>
                    </a:cubicBezTo>
                    <a:cubicBezTo>
                      <a:pt x="2100312" y="2540022"/>
                      <a:pt x="2123586" y="2423085"/>
                      <a:pt x="2135507" y="2303311"/>
                    </a:cubicBezTo>
                    <a:cubicBezTo>
                      <a:pt x="2136642" y="2294228"/>
                      <a:pt x="2136642" y="2284578"/>
                      <a:pt x="2136642" y="2275496"/>
                    </a:cubicBezTo>
                    <a:cubicBezTo>
                      <a:pt x="2134939" y="2150612"/>
                      <a:pt x="2135507" y="2025161"/>
                      <a:pt x="2147428" y="1900846"/>
                    </a:cubicBezTo>
                    <a:cubicBezTo>
                      <a:pt x="2171837" y="1639158"/>
                      <a:pt x="2233711" y="1388823"/>
                      <a:pt x="2365406" y="1158924"/>
                    </a:cubicBezTo>
                    <a:cubicBezTo>
                      <a:pt x="2440904" y="1027229"/>
                      <a:pt x="2534566" y="909725"/>
                      <a:pt x="2640149" y="801304"/>
                    </a:cubicBezTo>
                    <a:cubicBezTo>
                      <a:pt x="2848478" y="586731"/>
                      <a:pt x="3093136" y="424950"/>
                      <a:pt x="3362203" y="297796"/>
                    </a:cubicBezTo>
                    <a:cubicBezTo>
                      <a:pt x="3600617" y="184834"/>
                      <a:pt x="3850383" y="103659"/>
                      <a:pt x="4107530" y="46894"/>
                    </a:cubicBezTo>
                    <a:cubicBezTo>
                      <a:pt x="4194948" y="27594"/>
                      <a:pt x="4282934" y="12267"/>
                      <a:pt x="4371488" y="347"/>
                    </a:cubicBezTo>
                    <a:cubicBezTo>
                      <a:pt x="4381706" y="-789"/>
                      <a:pt x="4386815" y="347"/>
                      <a:pt x="4390220" y="11700"/>
                    </a:cubicBezTo>
                    <a:cubicBezTo>
                      <a:pt x="4427686" y="142260"/>
                      <a:pt x="4456636" y="273955"/>
                      <a:pt x="4473665" y="409056"/>
                    </a:cubicBezTo>
                    <a:cubicBezTo>
                      <a:pt x="4486721" y="510098"/>
                      <a:pt x="4493533" y="611708"/>
                      <a:pt x="4489560" y="713318"/>
                    </a:cubicBezTo>
                    <a:cubicBezTo>
                      <a:pt x="4478774" y="1027229"/>
                      <a:pt x="4385112" y="1311055"/>
                      <a:pt x="4181324" y="1554010"/>
                    </a:cubicBezTo>
                    <a:cubicBezTo>
                      <a:pt x="4063253" y="1694788"/>
                      <a:pt x="3921907" y="1807751"/>
                      <a:pt x="3764100" y="1900846"/>
                    </a:cubicBezTo>
                    <a:cubicBezTo>
                      <a:pt x="3558610" y="2022323"/>
                      <a:pt x="3337226" y="2105768"/>
                      <a:pt x="3106759" y="2167074"/>
                    </a:cubicBezTo>
                    <a:cubicBezTo>
                      <a:pt x="2944411" y="2210216"/>
                      <a:pt x="2780359" y="2241437"/>
                      <a:pt x="2613470" y="2263008"/>
                    </a:cubicBezTo>
                    <a:cubicBezTo>
                      <a:pt x="2533998" y="2273225"/>
                      <a:pt x="2454527" y="2281740"/>
                      <a:pt x="2374488" y="2287416"/>
                    </a:cubicBezTo>
                    <a:cubicBezTo>
                      <a:pt x="2363703" y="2287984"/>
                      <a:pt x="2359162" y="2291958"/>
                      <a:pt x="2356323" y="2302175"/>
                    </a:cubicBezTo>
                    <a:cubicBezTo>
                      <a:pt x="2263796" y="2578622"/>
                      <a:pt x="2177513" y="2856771"/>
                      <a:pt x="2101448" y="3137759"/>
                    </a:cubicBezTo>
                    <a:cubicBezTo>
                      <a:pt x="2059441" y="3292728"/>
                      <a:pt x="2020273" y="3448265"/>
                      <a:pt x="1990756" y="3606072"/>
                    </a:cubicBezTo>
                    <a:cubicBezTo>
                      <a:pt x="1969752" y="3719035"/>
                      <a:pt x="1950452" y="3832565"/>
                      <a:pt x="1953858" y="3948366"/>
                    </a:cubicBezTo>
                    <a:cubicBezTo>
                      <a:pt x="1954426" y="3970504"/>
                      <a:pt x="1957264" y="3992643"/>
                      <a:pt x="1962941" y="4014214"/>
                    </a:cubicBezTo>
                    <a:cubicBezTo>
                      <a:pt x="1964643" y="4021026"/>
                      <a:pt x="1964643" y="4026134"/>
                      <a:pt x="1957832" y="4030676"/>
                    </a:cubicBezTo>
                    <a:cubicBezTo>
                      <a:pt x="1904472" y="4065302"/>
                      <a:pt x="1826989" y="4144680"/>
                      <a:pt x="1783563" y="4092550"/>
                    </a:cubicBezTo>
                    <a:cubicBezTo>
                      <a:pt x="1740138" y="4040421"/>
                      <a:pt x="1711281" y="3790180"/>
                      <a:pt x="1697279" y="3717899"/>
                    </a:cubicBezTo>
                    <a:cubicBezTo>
                      <a:pt x="1705794" y="3698599"/>
                      <a:pt x="1701253" y="3678732"/>
                      <a:pt x="1699550" y="3658864"/>
                    </a:cubicBezTo>
                    <a:cubicBezTo>
                      <a:pt x="1687629" y="3542495"/>
                      <a:pt x="1662653" y="3428397"/>
                      <a:pt x="1634270" y="3314866"/>
                    </a:cubicBezTo>
                    <a:cubicBezTo>
                      <a:pt x="1577505" y="3088374"/>
                      <a:pt x="1508819" y="2865286"/>
                      <a:pt x="1435024" y="2643334"/>
                    </a:cubicBezTo>
                    <a:cubicBezTo>
                      <a:pt x="1431051" y="2630846"/>
                      <a:pt x="1425942" y="2625737"/>
                      <a:pt x="1412318" y="2625169"/>
                    </a:cubicBezTo>
                    <a:cubicBezTo>
                      <a:pt x="1308438" y="2617222"/>
                      <a:pt x="1205693" y="2604166"/>
                      <a:pt x="1103515" y="2584866"/>
                    </a:cubicBezTo>
                    <a:cubicBezTo>
                      <a:pt x="893484" y="2544563"/>
                      <a:pt x="690832" y="2482689"/>
                      <a:pt x="504075" y="2375970"/>
                    </a:cubicBezTo>
                    <a:cubicBezTo>
                      <a:pt x="344565" y="2284578"/>
                      <a:pt x="210031" y="2167074"/>
                      <a:pt x="118072" y="2005293"/>
                    </a:cubicBezTo>
                    <a:cubicBezTo>
                      <a:pt x="55630" y="1895737"/>
                      <a:pt x="19868" y="1777665"/>
                      <a:pt x="6244" y="1652214"/>
                    </a:cubicBezTo>
                    <a:cubicBezTo>
                      <a:pt x="4541" y="1634617"/>
                      <a:pt x="5677" y="1615884"/>
                      <a:pt x="0" y="1598855"/>
                    </a:cubicBezTo>
                    <a:cubicBezTo>
                      <a:pt x="568" y="1554578"/>
                      <a:pt x="568" y="1510301"/>
                      <a:pt x="568" y="1465456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BDD227C-19E2-4842-B9DA-08395E8E4C3C}"/>
                  </a:ext>
                </a:extLst>
              </p:cNvPr>
              <p:cNvSpPr/>
              <p:nvPr/>
            </p:nvSpPr>
            <p:spPr>
              <a:xfrm>
                <a:off x="7600719" y="376887"/>
                <a:ext cx="2435227" cy="2185460"/>
              </a:xfrm>
              <a:custGeom>
                <a:avLst/>
                <a:gdLst>
                  <a:gd name="connsiteX0" fmla="*/ 2436079 w 2435226"/>
                  <a:gd name="connsiteY0" fmla="*/ 568 h 2185459"/>
                  <a:gd name="connsiteX1" fmla="*/ 2361717 w 2435226"/>
                  <a:gd name="connsiteY1" fmla="*/ 9650 h 2185459"/>
                  <a:gd name="connsiteX2" fmla="*/ 1811095 w 2435226"/>
                  <a:gd name="connsiteY2" fmla="*/ 119207 h 2185459"/>
                  <a:gd name="connsiteX3" fmla="*/ 1059523 w 2435226"/>
                  <a:gd name="connsiteY3" fmla="*/ 436524 h 2185459"/>
                  <a:gd name="connsiteX4" fmla="*/ 448730 w 2435226"/>
                  <a:gd name="connsiteY4" fmla="*/ 979200 h 2185459"/>
                  <a:gd name="connsiteX5" fmla="*/ 176825 w 2435226"/>
                  <a:gd name="connsiteY5" fmla="*/ 1575802 h 2185459"/>
                  <a:gd name="connsiteX6" fmla="*/ 109274 w 2435226"/>
                  <a:gd name="connsiteY6" fmla="*/ 2124154 h 2185459"/>
                  <a:gd name="connsiteX7" fmla="*/ 107003 w 2435226"/>
                  <a:gd name="connsiteY7" fmla="*/ 2188866 h 2185459"/>
                  <a:gd name="connsiteX8" fmla="*/ 66700 w 2435226"/>
                  <a:gd name="connsiteY8" fmla="*/ 2053765 h 2185459"/>
                  <a:gd name="connsiteX9" fmla="*/ 1988 w 2435226"/>
                  <a:gd name="connsiteY9" fmla="*/ 1474192 h 2185459"/>
                  <a:gd name="connsiteX10" fmla="*/ 287517 w 2435226"/>
                  <a:gd name="connsiteY10" fmla="*/ 723189 h 2185459"/>
                  <a:gd name="connsiteX11" fmla="*/ 695659 w 2435226"/>
                  <a:gd name="connsiteY11" fmla="*/ 387139 h 2185459"/>
                  <a:gd name="connsiteX12" fmla="*/ 1307587 w 2435226"/>
                  <a:gd name="connsiteY12" fmla="*/ 140210 h 2185459"/>
                  <a:gd name="connsiteX13" fmla="*/ 1781009 w 2435226"/>
                  <a:gd name="connsiteY13" fmla="*/ 44845 h 2185459"/>
                  <a:gd name="connsiteX14" fmla="*/ 2271460 w 2435226"/>
                  <a:gd name="connsiteY14" fmla="*/ 2838 h 2185459"/>
                  <a:gd name="connsiteX15" fmla="*/ 2285084 w 2435226"/>
                  <a:gd name="connsiteY15" fmla="*/ 0 h 2185459"/>
                  <a:gd name="connsiteX16" fmla="*/ 2436079 w 2435226"/>
                  <a:gd name="connsiteY16" fmla="*/ 568 h 2185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35226" h="2185459">
                    <a:moveTo>
                      <a:pt x="2436079" y="568"/>
                    </a:moveTo>
                    <a:cubicBezTo>
                      <a:pt x="2411671" y="6812"/>
                      <a:pt x="2386694" y="6812"/>
                      <a:pt x="2361717" y="9650"/>
                    </a:cubicBezTo>
                    <a:cubicBezTo>
                      <a:pt x="2174960" y="31221"/>
                      <a:pt x="1991608" y="68686"/>
                      <a:pt x="1811095" y="119207"/>
                    </a:cubicBezTo>
                    <a:cubicBezTo>
                      <a:pt x="1547137" y="193002"/>
                      <a:pt x="1294531" y="294611"/>
                      <a:pt x="1059523" y="436524"/>
                    </a:cubicBezTo>
                    <a:cubicBezTo>
                      <a:pt x="822245" y="579573"/>
                      <a:pt x="615052" y="756680"/>
                      <a:pt x="448730" y="979200"/>
                    </a:cubicBezTo>
                    <a:cubicBezTo>
                      <a:pt x="315332" y="1158578"/>
                      <a:pt x="228481" y="1359526"/>
                      <a:pt x="176825" y="1575802"/>
                    </a:cubicBezTo>
                    <a:cubicBezTo>
                      <a:pt x="133683" y="1756315"/>
                      <a:pt x="114383" y="1939099"/>
                      <a:pt x="109274" y="2124154"/>
                    </a:cubicBezTo>
                    <a:cubicBezTo>
                      <a:pt x="108706" y="2145724"/>
                      <a:pt x="109274" y="2167295"/>
                      <a:pt x="107003" y="2188866"/>
                    </a:cubicBezTo>
                    <a:cubicBezTo>
                      <a:pt x="89974" y="2144589"/>
                      <a:pt x="78053" y="2099177"/>
                      <a:pt x="66700" y="2053765"/>
                    </a:cubicBezTo>
                    <a:cubicBezTo>
                      <a:pt x="18450" y="1863601"/>
                      <a:pt x="-7662" y="1670600"/>
                      <a:pt x="1988" y="1474192"/>
                    </a:cubicBezTo>
                    <a:cubicBezTo>
                      <a:pt x="16179" y="1193204"/>
                      <a:pt x="105868" y="940599"/>
                      <a:pt x="287517" y="723189"/>
                    </a:cubicBezTo>
                    <a:cubicBezTo>
                      <a:pt x="402750" y="585817"/>
                      <a:pt x="541257" y="476828"/>
                      <a:pt x="695659" y="387139"/>
                    </a:cubicBezTo>
                    <a:cubicBezTo>
                      <a:pt x="888093" y="275311"/>
                      <a:pt x="1094150" y="198111"/>
                      <a:pt x="1307587" y="140210"/>
                    </a:cubicBezTo>
                    <a:cubicBezTo>
                      <a:pt x="1463124" y="98204"/>
                      <a:pt x="1621499" y="66983"/>
                      <a:pt x="1781009" y="44845"/>
                    </a:cubicBezTo>
                    <a:cubicBezTo>
                      <a:pt x="1943925" y="22138"/>
                      <a:pt x="2106841" y="7379"/>
                      <a:pt x="2271460" y="2838"/>
                    </a:cubicBezTo>
                    <a:cubicBezTo>
                      <a:pt x="2276002" y="2838"/>
                      <a:pt x="2281111" y="3974"/>
                      <a:pt x="2285084" y="0"/>
                    </a:cubicBezTo>
                    <a:cubicBezTo>
                      <a:pt x="2335605" y="568"/>
                      <a:pt x="2386126" y="568"/>
                      <a:pt x="2436079" y="568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BDD240C-EDA7-4568-9AD2-C29DD83DF43D}"/>
                  </a:ext>
                </a:extLst>
              </p:cNvPr>
              <p:cNvSpPr/>
              <p:nvPr/>
            </p:nvSpPr>
            <p:spPr>
              <a:xfrm>
                <a:off x="5750459" y="1472498"/>
                <a:ext cx="1612132" cy="1458865"/>
              </a:xfrm>
              <a:custGeom>
                <a:avLst/>
                <a:gdLst>
                  <a:gd name="connsiteX0" fmla="*/ 0 w 1612131"/>
                  <a:gd name="connsiteY0" fmla="*/ 1093 h 1458865"/>
                  <a:gd name="connsiteX1" fmla="*/ 233873 w 1612131"/>
                  <a:gd name="connsiteY1" fmla="*/ 7904 h 1458865"/>
                  <a:gd name="connsiteX2" fmla="*/ 630094 w 1612131"/>
                  <a:gd name="connsiteY2" fmla="*/ 66940 h 1458865"/>
                  <a:gd name="connsiteX3" fmla="*/ 1207963 w 1612131"/>
                  <a:gd name="connsiteY3" fmla="*/ 297407 h 1458865"/>
                  <a:gd name="connsiteX4" fmla="*/ 1533796 w 1612131"/>
                  <a:gd name="connsiteY4" fmla="*/ 662975 h 1458865"/>
                  <a:gd name="connsiteX5" fmla="*/ 1610429 w 1612131"/>
                  <a:gd name="connsiteY5" fmla="*/ 966669 h 1458865"/>
                  <a:gd name="connsiteX6" fmla="*/ 1546284 w 1612131"/>
                  <a:gd name="connsiteY6" fmla="*/ 1458823 h 1458865"/>
                  <a:gd name="connsiteX7" fmla="*/ 1543446 w 1612131"/>
                  <a:gd name="connsiteY7" fmla="*/ 1463932 h 1458865"/>
                  <a:gd name="connsiteX8" fmla="*/ 1540608 w 1612131"/>
                  <a:gd name="connsiteY8" fmla="*/ 1451443 h 1458865"/>
                  <a:gd name="connsiteX9" fmla="*/ 1471354 w 1612131"/>
                  <a:gd name="connsiteY9" fmla="*/ 972913 h 1458865"/>
                  <a:gd name="connsiteX10" fmla="*/ 1176175 w 1612131"/>
                  <a:gd name="connsiteY10" fmla="*/ 501194 h 1458865"/>
                  <a:gd name="connsiteX11" fmla="*/ 634635 w 1612131"/>
                  <a:gd name="connsiteY11" fmla="*/ 158332 h 1458865"/>
                  <a:gd name="connsiteX12" fmla="*/ 82877 w 1612131"/>
                  <a:gd name="connsiteY12" fmla="*/ 11310 h 1458865"/>
                  <a:gd name="connsiteX13" fmla="*/ 0 w 1612131"/>
                  <a:gd name="connsiteY13" fmla="*/ 1093 h 145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2131" h="1458865">
                    <a:moveTo>
                      <a:pt x="0" y="1093"/>
                    </a:moveTo>
                    <a:cubicBezTo>
                      <a:pt x="77768" y="-1746"/>
                      <a:pt x="156104" y="1093"/>
                      <a:pt x="233873" y="7904"/>
                    </a:cubicBezTo>
                    <a:cubicBezTo>
                      <a:pt x="367271" y="18690"/>
                      <a:pt x="499534" y="37422"/>
                      <a:pt x="630094" y="66940"/>
                    </a:cubicBezTo>
                    <a:cubicBezTo>
                      <a:pt x="835016" y="112920"/>
                      <a:pt x="1031424" y="180471"/>
                      <a:pt x="1207963" y="297407"/>
                    </a:cubicBezTo>
                    <a:cubicBezTo>
                      <a:pt x="1348741" y="390502"/>
                      <a:pt x="1461704" y="508573"/>
                      <a:pt x="1533796" y="662975"/>
                    </a:cubicBezTo>
                    <a:cubicBezTo>
                      <a:pt x="1578640" y="759476"/>
                      <a:pt x="1602482" y="861085"/>
                      <a:pt x="1610429" y="966669"/>
                    </a:cubicBezTo>
                    <a:cubicBezTo>
                      <a:pt x="1622349" y="1135261"/>
                      <a:pt x="1593399" y="1298177"/>
                      <a:pt x="1546284" y="1458823"/>
                    </a:cubicBezTo>
                    <a:cubicBezTo>
                      <a:pt x="1545716" y="1460526"/>
                      <a:pt x="1544581" y="1461661"/>
                      <a:pt x="1543446" y="1463932"/>
                    </a:cubicBezTo>
                    <a:cubicBezTo>
                      <a:pt x="1538904" y="1460526"/>
                      <a:pt x="1540608" y="1455417"/>
                      <a:pt x="1540608" y="1451443"/>
                    </a:cubicBezTo>
                    <a:cubicBezTo>
                      <a:pt x="1537769" y="1289095"/>
                      <a:pt x="1519604" y="1129017"/>
                      <a:pt x="1471354" y="972913"/>
                    </a:cubicBezTo>
                    <a:cubicBezTo>
                      <a:pt x="1415156" y="789561"/>
                      <a:pt x="1313547" y="634025"/>
                      <a:pt x="1176175" y="501194"/>
                    </a:cubicBezTo>
                    <a:cubicBezTo>
                      <a:pt x="1018935" y="349631"/>
                      <a:pt x="836151" y="240074"/>
                      <a:pt x="634635" y="158332"/>
                    </a:cubicBezTo>
                    <a:cubicBezTo>
                      <a:pt x="456960" y="86240"/>
                      <a:pt x="272473" y="39125"/>
                      <a:pt x="82877" y="11310"/>
                    </a:cubicBezTo>
                    <a:cubicBezTo>
                      <a:pt x="55630" y="6769"/>
                      <a:pt x="27815" y="3931"/>
                      <a:pt x="0" y="1093"/>
                    </a:cubicBezTo>
                    <a:close/>
                  </a:path>
                </a:pathLst>
              </a:custGeom>
              <a:grpFill/>
              <a:ln w="5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4D19A45-C619-44B2-B667-5214CDA1B1C0}"/>
              </a:ext>
            </a:extLst>
          </p:cNvPr>
          <p:cNvSpPr/>
          <p:nvPr/>
        </p:nvSpPr>
        <p:spPr>
          <a:xfrm>
            <a:off x="0" y="4636008"/>
            <a:ext cx="12192000" cy="2221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A5EAB3-B19E-4110-B26A-54990D7AD4A9}"/>
              </a:ext>
            </a:extLst>
          </p:cNvPr>
          <p:cNvSpPr/>
          <p:nvPr/>
        </p:nvSpPr>
        <p:spPr>
          <a:xfrm>
            <a:off x="0" y="5937418"/>
            <a:ext cx="12192000" cy="493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29245F-0322-42DE-AAD0-550ED36292F3}"/>
              </a:ext>
            </a:extLst>
          </p:cNvPr>
          <p:cNvGrpSpPr/>
          <p:nvPr/>
        </p:nvGrpSpPr>
        <p:grpSpPr>
          <a:xfrm>
            <a:off x="503596" y="3597148"/>
            <a:ext cx="1511367" cy="490966"/>
            <a:chOff x="2751274" y="4321303"/>
            <a:chExt cx="1511367" cy="49096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F0464C1-2FD3-45B9-B428-D5DFDC0EA824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BCD501-6DE5-4C7A-B366-0D38F31E9802}"/>
                </a:ext>
              </a:extLst>
            </p:cNvPr>
            <p:cNvSpPr/>
            <p:nvPr/>
          </p:nvSpPr>
          <p:spPr>
            <a:xfrm>
              <a:off x="3027027" y="4321303"/>
              <a:ext cx="592071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502852-A16F-4AB2-A3B5-C13075EB67AE}"/>
                </a:ext>
              </a:extLst>
            </p:cNvPr>
            <p:cNvSpPr/>
            <p:nvPr/>
          </p:nvSpPr>
          <p:spPr>
            <a:xfrm>
              <a:off x="3610202" y="4506062"/>
              <a:ext cx="369265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B5860BB-5D07-4090-BFF8-33B3789F78D2}"/>
                </a:ext>
              </a:extLst>
            </p:cNvPr>
            <p:cNvSpPr/>
            <p:nvPr/>
          </p:nvSpPr>
          <p:spPr>
            <a:xfrm>
              <a:off x="3967237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Freeform 9">
            <a:extLst>
              <a:ext uri="{FF2B5EF4-FFF2-40B4-BE49-F238E27FC236}">
                <a16:creationId xmlns:a16="http://schemas.microsoft.com/office/drawing/2014/main" id="{2EDCAE74-E7AF-4E35-A4C5-9617326B7A1B}"/>
              </a:ext>
            </a:extLst>
          </p:cNvPr>
          <p:cNvSpPr>
            <a:spLocks noEditPoints="1"/>
          </p:cNvSpPr>
          <p:nvPr/>
        </p:nvSpPr>
        <p:spPr bwMode="auto">
          <a:xfrm>
            <a:off x="451539" y="3983605"/>
            <a:ext cx="3489529" cy="187527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dirty="0"/>
          </a:p>
        </p:txBody>
      </p:sp>
    </p:spTree>
    <p:extLst>
      <p:ext uri="{BB962C8B-B14F-4D97-AF65-F5344CB8AC3E}">
        <p14:creationId xmlns:p14="http://schemas.microsoft.com/office/powerpoint/2010/main" val="318590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0F592F-748B-4460-A119-903BF3C4EF1D}"/>
              </a:ext>
            </a:extLst>
          </p:cNvPr>
          <p:cNvCxnSpPr>
            <a:cxnSpLocks/>
          </p:cNvCxnSpPr>
          <p:nvPr/>
        </p:nvCxnSpPr>
        <p:spPr>
          <a:xfrm flipV="1">
            <a:off x="1622134" y="1826107"/>
            <a:ext cx="11363" cy="1800000"/>
          </a:xfrm>
          <a:prstGeom prst="line">
            <a:avLst/>
          </a:prstGeom>
          <a:ln w="2540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0522E9-746A-495F-AD8F-C9427239826F}"/>
              </a:ext>
            </a:extLst>
          </p:cNvPr>
          <p:cNvCxnSpPr/>
          <p:nvPr/>
        </p:nvCxnSpPr>
        <p:spPr>
          <a:xfrm flipH="1" flipV="1">
            <a:off x="7252460" y="1826107"/>
            <a:ext cx="162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32FE8A-49E2-4FF7-943A-26F5E7372867}"/>
              </a:ext>
            </a:extLst>
          </p:cNvPr>
          <p:cNvCxnSpPr/>
          <p:nvPr/>
        </p:nvCxnSpPr>
        <p:spPr>
          <a:xfrm flipV="1">
            <a:off x="3513192" y="3978944"/>
            <a:ext cx="0" cy="180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AFB562-75D1-4675-8F51-87F164934CFF}"/>
              </a:ext>
            </a:extLst>
          </p:cNvPr>
          <p:cNvSpPr txBox="1"/>
          <p:nvPr/>
        </p:nvSpPr>
        <p:spPr>
          <a:xfrm>
            <a:off x="375568" y="2443993"/>
            <a:ext cx="1201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6"/>
                </a:solidFill>
                <a:cs typeface="Arial" pitchFamily="34" charset="0"/>
              </a:rPr>
              <a:t>The Table</a:t>
            </a:r>
            <a:endParaRPr lang="ko-KR" altLang="en-US" sz="1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36FFC-2AD0-41C2-9E17-E94FD92DD763}"/>
              </a:ext>
            </a:extLst>
          </p:cNvPr>
          <p:cNvSpPr txBox="1"/>
          <p:nvPr/>
        </p:nvSpPr>
        <p:spPr>
          <a:xfrm>
            <a:off x="5924561" y="2387553"/>
            <a:ext cx="1343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13 Regions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F32964-3B74-4CB3-A19E-9766EFD6214A}"/>
              </a:ext>
            </a:extLst>
          </p:cNvPr>
          <p:cNvSpPr txBox="1"/>
          <p:nvPr/>
        </p:nvSpPr>
        <p:spPr>
          <a:xfrm>
            <a:off x="1468444" y="4783060"/>
            <a:ext cx="1963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The Coordinates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B71D23-B4E6-45B0-9945-5F6B9F072D6D}"/>
              </a:ext>
            </a:extLst>
          </p:cNvPr>
          <p:cNvSpPr/>
          <p:nvPr/>
        </p:nvSpPr>
        <p:spPr>
          <a:xfrm>
            <a:off x="87358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A58675-CB41-4AC9-9A98-4ECD2F0FB6D1}"/>
              </a:ext>
            </a:extLst>
          </p:cNvPr>
          <p:cNvSpPr/>
          <p:nvPr/>
        </p:nvSpPr>
        <p:spPr>
          <a:xfrm>
            <a:off x="116156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2158D-5DB0-4DE4-8311-E3DE40B6B413}"/>
              </a:ext>
            </a:extLst>
          </p:cNvPr>
          <p:cNvSpPr/>
          <p:nvPr/>
        </p:nvSpPr>
        <p:spPr>
          <a:xfrm>
            <a:off x="188992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B6FAA2-4CD5-4356-9C65-EA5D5C5272C3}"/>
              </a:ext>
            </a:extLst>
          </p:cNvPr>
          <p:cNvSpPr/>
          <p:nvPr/>
        </p:nvSpPr>
        <p:spPr>
          <a:xfrm>
            <a:off x="246588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BD2F5F-261B-461F-B2BD-8430745D85D6}"/>
              </a:ext>
            </a:extLst>
          </p:cNvPr>
          <p:cNvSpPr/>
          <p:nvPr/>
        </p:nvSpPr>
        <p:spPr>
          <a:xfrm>
            <a:off x="275386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4CE4FC-0653-4E82-B8A5-22D89F5F3A7E}"/>
              </a:ext>
            </a:extLst>
          </p:cNvPr>
          <p:cNvSpPr/>
          <p:nvPr/>
        </p:nvSpPr>
        <p:spPr>
          <a:xfrm>
            <a:off x="304184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28ABC-C152-4DAF-8544-29535DF19633}"/>
              </a:ext>
            </a:extLst>
          </p:cNvPr>
          <p:cNvSpPr/>
          <p:nvPr/>
        </p:nvSpPr>
        <p:spPr>
          <a:xfrm>
            <a:off x="377020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41461B-918E-4896-9518-C733E8820520}"/>
              </a:ext>
            </a:extLst>
          </p:cNvPr>
          <p:cNvSpPr/>
          <p:nvPr/>
        </p:nvSpPr>
        <p:spPr>
          <a:xfrm>
            <a:off x="434617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6F9238-4466-4792-ACE0-86B78290D7F0}"/>
              </a:ext>
            </a:extLst>
          </p:cNvPr>
          <p:cNvSpPr/>
          <p:nvPr/>
        </p:nvSpPr>
        <p:spPr>
          <a:xfrm>
            <a:off x="463415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2B8148-0EAC-48EA-9174-B78C9AFE0CF9}"/>
              </a:ext>
            </a:extLst>
          </p:cNvPr>
          <p:cNvSpPr/>
          <p:nvPr/>
        </p:nvSpPr>
        <p:spPr>
          <a:xfrm>
            <a:off x="492213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745288-1EDB-4193-A9F4-4AF811A7CD50}"/>
              </a:ext>
            </a:extLst>
          </p:cNvPr>
          <p:cNvSpPr/>
          <p:nvPr/>
        </p:nvSpPr>
        <p:spPr>
          <a:xfrm>
            <a:off x="556171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BA5280-DC6C-4ED4-812C-3CBD52F08D58}"/>
              </a:ext>
            </a:extLst>
          </p:cNvPr>
          <p:cNvSpPr/>
          <p:nvPr/>
        </p:nvSpPr>
        <p:spPr>
          <a:xfrm>
            <a:off x="619094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B0CA40-DB02-4584-A2DD-B7D68C56429D}"/>
              </a:ext>
            </a:extLst>
          </p:cNvPr>
          <p:cNvSpPr/>
          <p:nvPr/>
        </p:nvSpPr>
        <p:spPr>
          <a:xfrm>
            <a:off x="649668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8F1F42-4B48-4EC9-A6DB-203301CAD184}"/>
              </a:ext>
            </a:extLst>
          </p:cNvPr>
          <p:cNvSpPr/>
          <p:nvPr/>
        </p:nvSpPr>
        <p:spPr>
          <a:xfrm>
            <a:off x="680241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84ABAD-989E-4955-A846-2D230490DE24}"/>
              </a:ext>
            </a:extLst>
          </p:cNvPr>
          <p:cNvSpPr/>
          <p:nvPr/>
        </p:nvSpPr>
        <p:spPr>
          <a:xfrm>
            <a:off x="753078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FC2582-DDFD-4D0F-BB66-43E4BE93F8CD}"/>
              </a:ext>
            </a:extLst>
          </p:cNvPr>
          <p:cNvSpPr/>
          <p:nvPr/>
        </p:nvSpPr>
        <p:spPr>
          <a:xfrm>
            <a:off x="810674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6A76DB-1033-47D7-B933-BE2A92ED6433}"/>
              </a:ext>
            </a:extLst>
          </p:cNvPr>
          <p:cNvSpPr/>
          <p:nvPr/>
        </p:nvSpPr>
        <p:spPr>
          <a:xfrm>
            <a:off x="839472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BE0D2E-E5B7-4072-B311-C08D8764E7B7}"/>
              </a:ext>
            </a:extLst>
          </p:cNvPr>
          <p:cNvSpPr/>
          <p:nvPr/>
        </p:nvSpPr>
        <p:spPr>
          <a:xfrm>
            <a:off x="868270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323EC93-059A-4536-96EC-584B0DF7F397}"/>
              </a:ext>
            </a:extLst>
          </p:cNvPr>
          <p:cNvSpPr/>
          <p:nvPr/>
        </p:nvSpPr>
        <p:spPr>
          <a:xfrm>
            <a:off x="897605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7ECC3D-71E0-4603-83D6-3968459BEC8A}"/>
              </a:ext>
            </a:extLst>
          </p:cNvPr>
          <p:cNvGrpSpPr/>
          <p:nvPr/>
        </p:nvGrpSpPr>
        <p:grpSpPr>
          <a:xfrm>
            <a:off x="10138971" y="3522237"/>
            <a:ext cx="691486" cy="550376"/>
            <a:chOff x="6546734" y="4469326"/>
            <a:chExt cx="691486" cy="550376"/>
          </a:xfrm>
          <a:solidFill>
            <a:schemeClr val="bg1">
              <a:lumMod val="75000"/>
            </a:schemeClr>
          </a:solidFill>
        </p:grpSpPr>
        <p:sp>
          <p:nvSpPr>
            <p:cNvPr id="47" name="Rounded Rectangle 25">
              <a:extLst>
                <a:ext uri="{FF2B5EF4-FFF2-40B4-BE49-F238E27FC236}">
                  <a16:creationId xmlns:a16="http://schemas.microsoft.com/office/drawing/2014/main" id="{D580E6C4-0DBA-4388-9C86-EACB48AF910A}"/>
                </a:ext>
              </a:extLst>
            </p:cNvPr>
            <p:cNvSpPr/>
            <p:nvPr/>
          </p:nvSpPr>
          <p:spPr>
            <a:xfrm rot="2624939">
              <a:off x="6546734" y="4469326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ounded Rectangle 26">
              <a:extLst>
                <a:ext uri="{FF2B5EF4-FFF2-40B4-BE49-F238E27FC236}">
                  <a16:creationId xmlns:a16="http://schemas.microsoft.com/office/drawing/2014/main" id="{80DD10D7-2571-481F-817E-EBDE90C29472}"/>
                </a:ext>
              </a:extLst>
            </p:cNvPr>
            <p:cNvSpPr/>
            <p:nvPr/>
          </p:nvSpPr>
          <p:spPr>
            <a:xfrm rot="18900000">
              <a:off x="6555378" y="4839702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85B2E32B-813D-4BDA-8F85-10DF86C912CA}"/>
              </a:ext>
            </a:extLst>
          </p:cNvPr>
          <p:cNvSpPr/>
          <p:nvPr/>
        </p:nvSpPr>
        <p:spPr>
          <a:xfrm>
            <a:off x="1449542" y="3610520"/>
            <a:ext cx="368424" cy="3684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4F43D4-B64F-4858-B1C9-B7A5FA9012F8}"/>
              </a:ext>
            </a:extLst>
          </p:cNvPr>
          <p:cNvSpPr/>
          <p:nvPr/>
        </p:nvSpPr>
        <p:spPr>
          <a:xfrm>
            <a:off x="3329828" y="3610520"/>
            <a:ext cx="368424" cy="368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F777C9C-A09A-413D-B6B5-1A9B87F6AA8A}"/>
              </a:ext>
            </a:extLst>
          </p:cNvPr>
          <p:cNvSpPr/>
          <p:nvPr/>
        </p:nvSpPr>
        <p:spPr>
          <a:xfrm>
            <a:off x="7070865" y="3610520"/>
            <a:ext cx="368424" cy="3684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F14C23-0CFE-49A0-978F-34D7B319D3E4}"/>
              </a:ext>
            </a:extLst>
          </p:cNvPr>
          <p:cNvSpPr/>
          <p:nvPr/>
        </p:nvSpPr>
        <p:spPr>
          <a:xfrm>
            <a:off x="955202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89F9C0-F42A-4831-9C0C-4D981F14B69B}"/>
              </a:ext>
            </a:extLst>
          </p:cNvPr>
          <p:cNvSpPr/>
          <p:nvPr/>
        </p:nvSpPr>
        <p:spPr>
          <a:xfrm>
            <a:off x="984000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BA5B4-03C5-42CB-B056-5091BB9478D5}"/>
              </a:ext>
            </a:extLst>
          </p:cNvPr>
          <p:cNvSpPr/>
          <p:nvPr/>
        </p:nvSpPr>
        <p:spPr>
          <a:xfrm>
            <a:off x="1012797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AC04D5F6-6E0C-4E4B-9432-0ACF62217DA6}"/>
              </a:ext>
            </a:extLst>
          </p:cNvPr>
          <p:cNvSpPr/>
          <p:nvPr/>
        </p:nvSpPr>
        <p:spPr>
          <a:xfrm>
            <a:off x="217790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B003BB90-A2DD-4334-B4F7-A8C9A2C630D8}"/>
              </a:ext>
            </a:extLst>
          </p:cNvPr>
          <p:cNvSpPr/>
          <p:nvPr/>
        </p:nvSpPr>
        <p:spPr>
          <a:xfrm>
            <a:off x="405819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13">
            <a:extLst>
              <a:ext uri="{FF2B5EF4-FFF2-40B4-BE49-F238E27FC236}">
                <a16:creationId xmlns:a16="http://schemas.microsoft.com/office/drawing/2014/main" id="{A27C0458-0064-4D3D-AE5D-5AC88D3755EA}"/>
              </a:ext>
            </a:extLst>
          </p:cNvPr>
          <p:cNvSpPr/>
          <p:nvPr/>
        </p:nvSpPr>
        <p:spPr>
          <a:xfrm>
            <a:off x="587633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17">
            <a:extLst>
              <a:ext uri="{FF2B5EF4-FFF2-40B4-BE49-F238E27FC236}">
                <a16:creationId xmlns:a16="http://schemas.microsoft.com/office/drawing/2014/main" id="{7A42856E-ED29-4B24-A475-1B3977DB2AA2}"/>
              </a:ext>
            </a:extLst>
          </p:cNvPr>
          <p:cNvSpPr/>
          <p:nvPr/>
        </p:nvSpPr>
        <p:spPr>
          <a:xfrm>
            <a:off x="781876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39B73791-54AF-4B2C-BA71-7F6BB320543A}"/>
              </a:ext>
            </a:extLst>
          </p:cNvPr>
          <p:cNvSpPr/>
          <p:nvPr/>
        </p:nvSpPr>
        <p:spPr>
          <a:xfrm>
            <a:off x="926404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CFFBF22-0F7C-4466-9FC4-C42CB8E12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Data from 2014 until 2020</a:t>
            </a:r>
            <a:endParaRPr lang="en-US" dirty="0"/>
          </a:p>
        </p:txBody>
      </p:sp>
      <p:pic>
        <p:nvPicPr>
          <p:cNvPr id="63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B65FBA0-1C11-4615-B984-062E3AE2A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23" y="1566333"/>
            <a:ext cx="4078174" cy="1862667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22F36A96-558D-43BD-BE20-ADD8E47564D9}"/>
              </a:ext>
            </a:extLst>
          </p:cNvPr>
          <p:cNvSpPr/>
          <p:nvPr/>
        </p:nvSpPr>
        <p:spPr>
          <a:xfrm>
            <a:off x="5235522" y="368844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288BC4C-A4CD-435F-B6A4-CD4F5EEC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09" y="4511497"/>
            <a:ext cx="4738176" cy="15622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9E46109-0D03-4D04-8A25-406EEA2DF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89" y="1450369"/>
            <a:ext cx="2487331" cy="2094594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EDA1AA31-9031-4D63-98BF-3A090021470C}"/>
              </a:ext>
            </a:extLst>
          </p:cNvPr>
          <p:cNvGrpSpPr/>
          <p:nvPr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2610EAD-8F37-4FB0-A9EC-AF644B0884BA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Arrow: Bent 70">
              <a:extLst>
                <a:ext uri="{FF2B5EF4-FFF2-40B4-BE49-F238E27FC236}">
                  <a16:creationId xmlns:a16="http://schemas.microsoft.com/office/drawing/2014/main" id="{5DC34394-A8C8-452D-9640-28AC81A6AAC0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ECE1AA-B22B-4499-9090-21885DD0290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733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81EFA9-37FC-4388-A6F4-D1A674EF9D22}"/>
              </a:ext>
            </a:extLst>
          </p:cNvPr>
          <p:cNvSpPr txBox="1"/>
          <p:nvPr/>
        </p:nvSpPr>
        <p:spPr>
          <a:xfrm>
            <a:off x="1192536" y="445701"/>
            <a:ext cx="567389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dirty="0">
                <a:solidFill>
                  <a:schemeClr val="tx1"/>
                </a:solidFill>
                <a:latin typeface="+mj-lt"/>
                <a:cs typeface="Arial" pitchFamily="34" charset="0"/>
              </a:rPr>
              <a:t>Nuclear in France</a:t>
            </a:r>
            <a:endParaRPr lang="ko-KR" altLang="en-US" sz="54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5ECFC-F3E2-4BFB-9E41-C38C4530332C}"/>
              </a:ext>
            </a:extLst>
          </p:cNvPr>
          <p:cNvSpPr txBox="1"/>
          <p:nvPr/>
        </p:nvSpPr>
        <p:spPr>
          <a:xfrm>
            <a:off x="5786747" y="5211970"/>
            <a:ext cx="5288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About 40% of missing values on first check but they are not really missing!</a:t>
            </a:r>
          </a:p>
        </p:txBody>
      </p:sp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9A7BFA1E-06B4-446D-B74B-2E04C7FD1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89" y="2275137"/>
            <a:ext cx="4682990" cy="3648891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A0AA698A-A8FC-4ADF-99A6-F574552AF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30" y="871809"/>
            <a:ext cx="292608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4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Production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17B2AD-55F3-4A76-AF00-2C4C5396E198}"/>
              </a:ext>
            </a:extLst>
          </p:cNvPr>
          <p:cNvSpPr/>
          <p:nvPr/>
        </p:nvSpPr>
        <p:spPr>
          <a:xfrm>
            <a:off x="3829117" y="1785223"/>
            <a:ext cx="4497940" cy="507505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3541"/>
              <a:gd name="connsiteY0" fmla="*/ 6444564 h 6444564"/>
              <a:gd name="connsiteX1" fmla="*/ 5883541 w 5883541"/>
              <a:gd name="connsiteY1" fmla="*/ 0 h 6444564"/>
              <a:gd name="connsiteX0" fmla="*/ 0 w 5883541"/>
              <a:gd name="connsiteY0" fmla="*/ 6444564 h 6444564"/>
              <a:gd name="connsiteX1" fmla="*/ 5883541 w 5883541"/>
              <a:gd name="connsiteY1" fmla="*/ 0 h 64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83541" h="6444564">
                <a:moveTo>
                  <a:pt x="0" y="6444564"/>
                </a:moveTo>
                <a:cubicBezTo>
                  <a:pt x="2341507" y="2229928"/>
                  <a:pt x="4352951" y="3601206"/>
                  <a:pt x="5883541" y="0"/>
                </a:cubicBezTo>
              </a:path>
            </a:pathLst>
          </a:custGeom>
          <a:ln w="889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BC8C7E-C820-4669-90FC-3083D14F2273}"/>
              </a:ext>
            </a:extLst>
          </p:cNvPr>
          <p:cNvGrpSpPr/>
          <p:nvPr/>
        </p:nvGrpSpPr>
        <p:grpSpPr>
          <a:xfrm>
            <a:off x="4359748" y="3322611"/>
            <a:ext cx="1417711" cy="751882"/>
            <a:chOff x="3995936" y="1994356"/>
            <a:chExt cx="1417711" cy="751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8F2184-28F8-4467-88AB-6EE75845D1BE}"/>
                </a:ext>
              </a:extLst>
            </p:cNvPr>
            <p:cNvSpPr txBox="1"/>
            <p:nvPr/>
          </p:nvSpPr>
          <p:spPr>
            <a:xfrm>
              <a:off x="4377232" y="2161463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AF5F39-9417-4123-A96F-5DF57A4EE638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FD833-AFBA-4450-922A-7E2A02371579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40AC38-C24C-43FD-9781-1DBE0B83B6F5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FCEE7F-DEE3-4805-8F84-2870204A64EF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90C12-A082-4F03-A1BD-A692217386D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6989D2-CB5D-47CD-9A90-B6ED5BC05896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AB6EDA-7B4D-4A4E-9B34-79214B359BCB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458188D9-64E3-4ACD-A8C3-C2CD9C9AFF4F}"/>
              </a:ext>
            </a:extLst>
          </p:cNvPr>
          <p:cNvSpPr/>
          <p:nvPr/>
        </p:nvSpPr>
        <p:spPr>
          <a:xfrm rot="1371778">
            <a:off x="8020413" y="1487365"/>
            <a:ext cx="613288" cy="5286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35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BEFF420C-6762-4DD7-8DE4-8394E513B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37" y="1323080"/>
            <a:ext cx="7412459" cy="3706230"/>
          </a:xfrm>
          <a:prstGeom prst="rect">
            <a:avLst/>
          </a:prstGeom>
        </p:spPr>
      </p:pic>
      <p:pic>
        <p:nvPicPr>
          <p:cNvPr id="36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1DFFB659-81D6-43D2-8F59-273F1D20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80" y="1325046"/>
            <a:ext cx="7406639" cy="3703320"/>
          </a:xfrm>
          <a:prstGeom prst="rect">
            <a:avLst/>
          </a:prstGeom>
        </p:spPr>
      </p:pic>
      <p:pic>
        <p:nvPicPr>
          <p:cNvPr id="38" name="Picture 37" descr="Chart, bar chart&#10;&#10;Description automatically generated">
            <a:extLst>
              <a:ext uri="{FF2B5EF4-FFF2-40B4-BE49-F238E27FC236}">
                <a16:creationId xmlns:a16="http://schemas.microsoft.com/office/drawing/2014/main" id="{28497689-A377-4C19-BDE9-2FA8DE96E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603" y="1314635"/>
            <a:ext cx="6948133" cy="3703320"/>
          </a:xfrm>
          <a:prstGeom prst="rect">
            <a:avLst/>
          </a:prstGeom>
        </p:spPr>
      </p:pic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A98341D1-BF0D-4D64-B0D4-E2187240AD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006774"/>
              </p:ext>
            </p:extLst>
          </p:nvPr>
        </p:nvGraphicFramePr>
        <p:xfrm>
          <a:off x="9597939" y="417056"/>
          <a:ext cx="2121830" cy="92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1006200" imgH="437400" progId="Package">
                  <p:embed/>
                </p:oleObj>
              </mc:Choice>
              <mc:Fallback>
                <p:oleObj name="Packager Shell Object" showAsIcon="1" r:id="rId5" imgW="1006200" imgH="437400" progId="Package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A98341D1-BF0D-4D64-B0D4-E2187240A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97939" y="417056"/>
                        <a:ext cx="2121830" cy="92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Table 16">
            <a:extLst>
              <a:ext uri="{FF2B5EF4-FFF2-40B4-BE49-F238E27FC236}">
                <a16:creationId xmlns:a16="http://schemas.microsoft.com/office/drawing/2014/main" id="{32DA17B5-664B-4FAC-BD6E-0758D6F1A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69474"/>
              </p:ext>
            </p:extLst>
          </p:nvPr>
        </p:nvGraphicFramePr>
        <p:xfrm>
          <a:off x="872460" y="5335602"/>
          <a:ext cx="10614810" cy="130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040">
                  <a:extLst>
                    <a:ext uri="{9D8B030D-6E8A-4147-A177-3AD203B41FA5}">
                      <a16:colId xmlns:a16="http://schemas.microsoft.com/office/drawing/2014/main" val="3831897577"/>
                    </a:ext>
                  </a:extLst>
                </a:gridCol>
                <a:gridCol w="4958021">
                  <a:extLst>
                    <a:ext uri="{9D8B030D-6E8A-4147-A177-3AD203B41FA5}">
                      <a16:colId xmlns:a16="http://schemas.microsoft.com/office/drawing/2014/main" val="2785670494"/>
                    </a:ext>
                  </a:extLst>
                </a:gridCol>
                <a:gridCol w="2052515">
                  <a:extLst>
                    <a:ext uri="{9D8B030D-6E8A-4147-A177-3AD203B41FA5}">
                      <a16:colId xmlns:a16="http://schemas.microsoft.com/office/drawing/2014/main" val="4272344050"/>
                    </a:ext>
                  </a:extLst>
                </a:gridCol>
                <a:gridCol w="1919234">
                  <a:extLst>
                    <a:ext uri="{9D8B030D-6E8A-4147-A177-3AD203B41FA5}">
                      <a16:colId xmlns:a16="http://schemas.microsoft.com/office/drawing/2014/main" val="2051748569"/>
                    </a:ext>
                  </a:extLst>
                </a:gridCol>
              </a:tblGrid>
              <a:tr h="62491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All </a:t>
                      </a:r>
                      <a:r>
                        <a:rPr lang="fr-FR" sz="1600" b="0" dirty="0" err="1"/>
                        <a:t>renewables</a:t>
                      </a:r>
                      <a:r>
                        <a:rPr lang="fr-FR" sz="1600" b="0" dirty="0"/>
                        <a:t> (</a:t>
                      </a:r>
                      <a:r>
                        <a:rPr lang="fr-FR" sz="1600" b="0" dirty="0" err="1"/>
                        <a:t>wind</a:t>
                      </a:r>
                      <a:r>
                        <a:rPr lang="fr-FR" sz="1600" b="0" dirty="0"/>
                        <a:t>, </a:t>
                      </a:r>
                      <a:r>
                        <a:rPr lang="fr-FR" sz="1600" b="0" dirty="0" err="1"/>
                        <a:t>solar</a:t>
                      </a:r>
                      <a:r>
                        <a:rPr lang="fr-FR" sz="1600" b="0" dirty="0"/>
                        <a:t>, hydro, </a:t>
                      </a:r>
                      <a:r>
                        <a:rPr lang="fr-FR" sz="1600" b="0" dirty="0" err="1"/>
                        <a:t>biomass</a:t>
                      </a:r>
                      <a:r>
                        <a:rPr lang="fr-FR" sz="16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Solar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48558"/>
                  </a:ext>
                </a:extLst>
              </a:tr>
              <a:tr h="33923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20,3%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3,9%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303066"/>
                  </a:ext>
                </a:extLst>
              </a:tr>
              <a:tr h="33923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26,1%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8,6%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0,7%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92455"/>
                  </a:ext>
                </a:extLst>
              </a:tr>
            </a:tbl>
          </a:graphicData>
        </a:graphic>
      </p:graphicFrame>
      <p:grpSp>
        <p:nvGrpSpPr>
          <p:cNvPr id="63" name="그룹 20">
            <a:extLst>
              <a:ext uri="{FF2B5EF4-FFF2-40B4-BE49-F238E27FC236}">
                <a16:creationId xmlns:a16="http://schemas.microsoft.com/office/drawing/2014/main" id="{1965B80D-AC28-4FA9-AB7B-76087C480F9E}"/>
              </a:ext>
            </a:extLst>
          </p:cNvPr>
          <p:cNvGrpSpPr/>
          <p:nvPr/>
        </p:nvGrpSpPr>
        <p:grpSpPr>
          <a:xfrm rot="16200000" flipH="1">
            <a:off x="8481710" y="1458026"/>
            <a:ext cx="3805266" cy="3671895"/>
            <a:chOff x="7974877" y="892748"/>
            <a:chExt cx="3200146" cy="308798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9C5D983-4003-4E98-9E70-F2C774F02D2B}"/>
                </a:ext>
              </a:extLst>
            </p:cNvPr>
            <p:cNvGrpSpPr/>
            <p:nvPr/>
          </p:nvGrpSpPr>
          <p:grpSpPr>
            <a:xfrm>
              <a:off x="7974877" y="892748"/>
              <a:ext cx="3200146" cy="3087985"/>
              <a:chOff x="5010421" y="587565"/>
              <a:chExt cx="2758049" cy="266138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37DF8B2-8D8F-4EF8-9912-BE47D3B7C29C}"/>
                  </a:ext>
                </a:extLst>
              </p:cNvPr>
              <p:cNvGrpSpPr/>
              <p:nvPr/>
            </p:nvGrpSpPr>
            <p:grpSpPr>
              <a:xfrm>
                <a:off x="5580112" y="1131590"/>
                <a:ext cx="1602534" cy="2117358"/>
                <a:chOff x="7474389" y="3367517"/>
                <a:chExt cx="2192670" cy="2897079"/>
              </a:xfrm>
            </p:grpSpPr>
            <p:sp>
              <p:nvSpPr>
                <p:cNvPr id="73" name="Teardrop 30">
                  <a:extLst>
                    <a:ext uri="{FF2B5EF4-FFF2-40B4-BE49-F238E27FC236}">
                      <a16:creationId xmlns:a16="http://schemas.microsoft.com/office/drawing/2014/main" id="{92027EF3-D02D-432B-92E5-EF0453F56FA7}"/>
                    </a:ext>
                  </a:extLst>
                </p:cNvPr>
                <p:cNvSpPr/>
                <p:nvPr/>
              </p:nvSpPr>
              <p:spPr>
                <a:xfrm rot="8100000">
                  <a:off x="7474389" y="3367517"/>
                  <a:ext cx="2192670" cy="2192671"/>
                </a:xfrm>
                <a:custGeom>
                  <a:avLst/>
                  <a:gdLst>
                    <a:gd name="connsiteX0" fmla="*/ 293361 w 2192670"/>
                    <a:gd name="connsiteY0" fmla="*/ 1899310 h 2192671"/>
                    <a:gd name="connsiteX1" fmla="*/ 0 w 2192670"/>
                    <a:gd name="connsiteY1" fmla="*/ 1191074 h 2192671"/>
                    <a:gd name="connsiteX2" fmla="*/ 1001597 w 2192670"/>
                    <a:gd name="connsiteY2" fmla="*/ 189477 h 2192671"/>
                    <a:gd name="connsiteX3" fmla="*/ 1341342 w 2192670"/>
                    <a:gd name="connsiteY3" fmla="*/ 189477 h 2192671"/>
                    <a:gd name="connsiteX4" fmla="*/ 1530818 w 2192670"/>
                    <a:gd name="connsiteY4" fmla="*/ 0 h 2192671"/>
                    <a:gd name="connsiteX5" fmla="*/ 1806586 w 2192670"/>
                    <a:gd name="connsiteY5" fmla="*/ 0 h 2192671"/>
                    <a:gd name="connsiteX6" fmla="*/ 1996062 w 2192670"/>
                    <a:gd name="connsiteY6" fmla="*/ 189477 h 2192671"/>
                    <a:gd name="connsiteX7" fmla="*/ 2003194 w 2192670"/>
                    <a:gd name="connsiteY7" fmla="*/ 189477 h 2192671"/>
                    <a:gd name="connsiteX8" fmla="*/ 2003194 w 2192670"/>
                    <a:gd name="connsiteY8" fmla="*/ 196609 h 2192671"/>
                    <a:gd name="connsiteX9" fmla="*/ 2192670 w 2192670"/>
                    <a:gd name="connsiteY9" fmla="*/ 386085 h 2192671"/>
                    <a:gd name="connsiteX10" fmla="*/ 2192670 w 2192670"/>
                    <a:gd name="connsiteY10" fmla="*/ 661852 h 2192671"/>
                    <a:gd name="connsiteX11" fmla="*/ 2003193 w 2192670"/>
                    <a:gd name="connsiteY11" fmla="*/ 851329 h 2192671"/>
                    <a:gd name="connsiteX12" fmla="*/ 2003194 w 2192670"/>
                    <a:gd name="connsiteY12" fmla="*/ 1191074 h 2192671"/>
                    <a:gd name="connsiteX13" fmla="*/ 1001597 w 2192670"/>
                    <a:gd name="connsiteY13" fmla="*/ 2192671 h 2192671"/>
                    <a:gd name="connsiteX14" fmla="*/ 293361 w 2192670"/>
                    <a:gd name="connsiteY14" fmla="*/ 1899310 h 2192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192670" h="2192671">
                      <a:moveTo>
                        <a:pt x="293361" y="1899310"/>
                      </a:moveTo>
                      <a:cubicBezTo>
                        <a:pt x="112107" y="1718057"/>
                        <a:pt x="0" y="1467657"/>
                        <a:pt x="0" y="1191074"/>
                      </a:cubicBezTo>
                      <a:cubicBezTo>
                        <a:pt x="0" y="637907"/>
                        <a:pt x="448430" y="189477"/>
                        <a:pt x="1001597" y="189477"/>
                      </a:cubicBezTo>
                      <a:lnTo>
                        <a:pt x="1341342" y="189477"/>
                      </a:lnTo>
                      <a:lnTo>
                        <a:pt x="1530818" y="0"/>
                      </a:lnTo>
                      <a:cubicBezTo>
                        <a:pt x="1606970" y="-76151"/>
                        <a:pt x="1730435" y="-76151"/>
                        <a:pt x="1806586" y="0"/>
                      </a:cubicBezTo>
                      <a:lnTo>
                        <a:pt x="1996062" y="189477"/>
                      </a:lnTo>
                      <a:lnTo>
                        <a:pt x="2003194" y="189477"/>
                      </a:lnTo>
                      <a:lnTo>
                        <a:pt x="2003194" y="196609"/>
                      </a:lnTo>
                      <a:lnTo>
                        <a:pt x="2192670" y="386085"/>
                      </a:lnTo>
                      <a:cubicBezTo>
                        <a:pt x="2268822" y="462236"/>
                        <a:pt x="2268822" y="585701"/>
                        <a:pt x="2192670" y="661852"/>
                      </a:cubicBezTo>
                      <a:lnTo>
                        <a:pt x="2003193" y="851329"/>
                      </a:lnTo>
                      <a:cubicBezTo>
                        <a:pt x="2003193" y="964577"/>
                        <a:pt x="2003194" y="1077826"/>
                        <a:pt x="2003194" y="1191074"/>
                      </a:cubicBezTo>
                      <a:cubicBezTo>
                        <a:pt x="2003194" y="1744241"/>
                        <a:pt x="1554764" y="2192671"/>
                        <a:pt x="1001597" y="2192671"/>
                      </a:cubicBezTo>
                      <a:cubicBezTo>
                        <a:pt x="725014" y="2192671"/>
                        <a:pt x="474614" y="2080563"/>
                        <a:pt x="293361" y="1899310"/>
                      </a:cubicBezTo>
                      <a:close/>
                    </a:path>
                  </a:pathLst>
                </a:custGeom>
                <a:noFill/>
                <a:ln w="698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4" name="Rounded Rectangle 15">
                  <a:extLst>
                    <a:ext uri="{FF2B5EF4-FFF2-40B4-BE49-F238E27FC236}">
                      <a16:creationId xmlns:a16="http://schemas.microsoft.com/office/drawing/2014/main" id="{637EC542-9C7A-4658-8AB3-FACA41834F98}"/>
                    </a:ext>
                  </a:extLst>
                </p:cNvPr>
                <p:cNvSpPr/>
                <p:nvPr/>
              </p:nvSpPr>
              <p:spPr>
                <a:xfrm>
                  <a:off x="8138724" y="5844099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5" name="Rounded Rectangle 16">
                  <a:extLst>
                    <a:ext uri="{FF2B5EF4-FFF2-40B4-BE49-F238E27FC236}">
                      <a16:creationId xmlns:a16="http://schemas.microsoft.com/office/drawing/2014/main" id="{CDDC3CB5-D86C-4D72-8E6F-57DC6DE6F263}"/>
                    </a:ext>
                  </a:extLst>
                </p:cNvPr>
                <p:cNvSpPr/>
                <p:nvPr/>
              </p:nvSpPr>
              <p:spPr>
                <a:xfrm>
                  <a:off x="8174722" y="6084596"/>
                  <a:ext cx="792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4AA7A83-AE34-428D-BBC3-FE94B1D814C3}"/>
                  </a:ext>
                </a:extLst>
              </p:cNvPr>
              <p:cNvGrpSpPr/>
              <p:nvPr/>
            </p:nvGrpSpPr>
            <p:grpSpPr>
              <a:xfrm>
                <a:off x="5010421" y="587565"/>
                <a:ext cx="2758049" cy="1315967"/>
                <a:chOff x="5010421" y="587565"/>
                <a:chExt cx="2758049" cy="1315967"/>
              </a:xfrm>
            </p:grpSpPr>
            <p:sp>
              <p:nvSpPr>
                <p:cNvPr id="68" name="Rounded Rectangle 9">
                  <a:extLst>
                    <a:ext uri="{FF2B5EF4-FFF2-40B4-BE49-F238E27FC236}">
                      <a16:creationId xmlns:a16="http://schemas.microsoft.com/office/drawing/2014/main" id="{2F4AF2A6-0256-498E-A0D5-5736BE98DE7D}"/>
                    </a:ext>
                  </a:extLst>
                </p:cNvPr>
                <p:cNvSpPr/>
                <p:nvPr/>
              </p:nvSpPr>
              <p:spPr>
                <a:xfrm rot="2700000">
                  <a:off x="7248823" y="944709"/>
                  <a:ext cx="1440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ounded Rectangle 10">
                  <a:extLst>
                    <a:ext uri="{FF2B5EF4-FFF2-40B4-BE49-F238E27FC236}">
                      <a16:creationId xmlns:a16="http://schemas.microsoft.com/office/drawing/2014/main" id="{5C03EAFB-2B60-40AD-BA3A-238BCC8CAF87}"/>
                    </a:ext>
                  </a:extLst>
                </p:cNvPr>
                <p:cNvSpPr/>
                <p:nvPr/>
              </p:nvSpPr>
              <p:spPr>
                <a:xfrm rot="18900000" flipH="1">
                  <a:off x="5380477" y="944709"/>
                  <a:ext cx="1440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ounded Rectangle 11">
                  <a:extLst>
                    <a:ext uri="{FF2B5EF4-FFF2-40B4-BE49-F238E27FC236}">
                      <a16:creationId xmlns:a16="http://schemas.microsoft.com/office/drawing/2014/main" id="{53D82DA6-B638-4A51-888C-85D1941EE779}"/>
                    </a:ext>
                  </a:extLst>
                </p:cNvPr>
                <p:cNvSpPr/>
                <p:nvPr/>
              </p:nvSpPr>
              <p:spPr>
                <a:xfrm>
                  <a:off x="6317445" y="587565"/>
                  <a:ext cx="1440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ounded Rectangle 12">
                  <a:extLst>
                    <a:ext uri="{FF2B5EF4-FFF2-40B4-BE49-F238E27FC236}">
                      <a16:creationId xmlns:a16="http://schemas.microsoft.com/office/drawing/2014/main" id="{C550160B-5A5B-4FC5-800B-567032EFACC6}"/>
                    </a:ext>
                  </a:extLst>
                </p:cNvPr>
                <p:cNvSpPr/>
                <p:nvPr/>
              </p:nvSpPr>
              <p:spPr>
                <a:xfrm rot="5400000">
                  <a:off x="7516470" y="1651531"/>
                  <a:ext cx="1440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ounded Rectangle 13">
                  <a:extLst>
                    <a:ext uri="{FF2B5EF4-FFF2-40B4-BE49-F238E27FC236}">
                      <a16:creationId xmlns:a16="http://schemas.microsoft.com/office/drawing/2014/main" id="{5CA94960-BA5C-425F-AA5E-591D9CD06AC0}"/>
                    </a:ext>
                  </a:extLst>
                </p:cNvPr>
                <p:cNvSpPr/>
                <p:nvPr/>
              </p:nvSpPr>
              <p:spPr>
                <a:xfrm rot="16200000" flipH="1">
                  <a:off x="5118421" y="1651532"/>
                  <a:ext cx="1440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2C52AEBD-B67F-4BA7-8325-29C144184252}"/>
                </a:ext>
              </a:extLst>
            </p:cNvPr>
            <p:cNvSpPr/>
            <p:nvPr/>
          </p:nvSpPr>
          <p:spPr>
            <a:xfrm>
              <a:off x="8794065" y="1883246"/>
              <a:ext cx="1526602" cy="998793"/>
            </a:xfrm>
            <a:custGeom>
              <a:avLst/>
              <a:gdLst>
                <a:gd name="connsiteX0" fmla="*/ 0 w 1016000"/>
                <a:gd name="connsiteY0" fmla="*/ 457200 h 914400"/>
                <a:gd name="connsiteX1" fmla="*/ 215900 w 1016000"/>
                <a:gd name="connsiteY1" fmla="*/ 457200 h 914400"/>
                <a:gd name="connsiteX2" fmla="*/ 381000 w 1016000"/>
                <a:gd name="connsiteY2" fmla="*/ 0 h 914400"/>
                <a:gd name="connsiteX3" fmla="*/ 596900 w 1016000"/>
                <a:gd name="connsiteY3" fmla="*/ 914400 h 914400"/>
                <a:gd name="connsiteX4" fmla="*/ 736600 w 1016000"/>
                <a:gd name="connsiteY4" fmla="*/ 101600 h 914400"/>
                <a:gd name="connsiteX5" fmla="*/ 774700 w 1016000"/>
                <a:gd name="connsiteY5" fmla="*/ 533400 h 914400"/>
                <a:gd name="connsiteX6" fmla="*/ 1016000 w 1016000"/>
                <a:gd name="connsiteY6" fmla="*/ 533400 h 914400"/>
                <a:gd name="connsiteX0" fmla="*/ 0 w 1016000"/>
                <a:gd name="connsiteY0" fmla="*/ 457200 h 914400"/>
                <a:gd name="connsiteX1" fmla="*/ 215900 w 1016000"/>
                <a:gd name="connsiteY1" fmla="*/ 457200 h 914400"/>
                <a:gd name="connsiteX2" fmla="*/ 381000 w 1016000"/>
                <a:gd name="connsiteY2" fmla="*/ 0 h 914400"/>
                <a:gd name="connsiteX3" fmla="*/ 596900 w 1016000"/>
                <a:gd name="connsiteY3" fmla="*/ 914400 h 914400"/>
                <a:gd name="connsiteX4" fmla="*/ 736600 w 1016000"/>
                <a:gd name="connsiteY4" fmla="*/ 101600 h 914400"/>
                <a:gd name="connsiteX5" fmla="*/ 841026 w 1016000"/>
                <a:gd name="connsiteY5" fmla="*/ 674343 h 914400"/>
                <a:gd name="connsiteX6" fmla="*/ 1016000 w 1016000"/>
                <a:gd name="connsiteY6" fmla="*/ 533400 h 914400"/>
                <a:gd name="connsiteX0" fmla="*/ 0 w 982837"/>
                <a:gd name="connsiteY0" fmla="*/ 457200 h 914400"/>
                <a:gd name="connsiteX1" fmla="*/ 215900 w 982837"/>
                <a:gd name="connsiteY1" fmla="*/ 457200 h 914400"/>
                <a:gd name="connsiteX2" fmla="*/ 381000 w 982837"/>
                <a:gd name="connsiteY2" fmla="*/ 0 h 914400"/>
                <a:gd name="connsiteX3" fmla="*/ 596900 w 982837"/>
                <a:gd name="connsiteY3" fmla="*/ 914400 h 914400"/>
                <a:gd name="connsiteX4" fmla="*/ 736600 w 982837"/>
                <a:gd name="connsiteY4" fmla="*/ 101600 h 914400"/>
                <a:gd name="connsiteX5" fmla="*/ 841026 w 982837"/>
                <a:gd name="connsiteY5" fmla="*/ 674343 h 914400"/>
                <a:gd name="connsiteX6" fmla="*/ 982837 w 982837"/>
                <a:gd name="connsiteY6" fmla="*/ 400748 h 914400"/>
                <a:gd name="connsiteX0" fmla="*/ 0 w 982837"/>
                <a:gd name="connsiteY0" fmla="*/ 457200 h 914400"/>
                <a:gd name="connsiteX1" fmla="*/ 215900 w 982837"/>
                <a:gd name="connsiteY1" fmla="*/ 457200 h 914400"/>
                <a:gd name="connsiteX2" fmla="*/ 381000 w 982837"/>
                <a:gd name="connsiteY2" fmla="*/ 0 h 914400"/>
                <a:gd name="connsiteX3" fmla="*/ 596900 w 982837"/>
                <a:gd name="connsiteY3" fmla="*/ 914400 h 914400"/>
                <a:gd name="connsiteX4" fmla="*/ 736600 w 982837"/>
                <a:gd name="connsiteY4" fmla="*/ 101600 h 914400"/>
                <a:gd name="connsiteX5" fmla="*/ 814536 w 982837"/>
                <a:gd name="connsiteY5" fmla="*/ 510008 h 914400"/>
                <a:gd name="connsiteX6" fmla="*/ 841026 w 982837"/>
                <a:gd name="connsiteY6" fmla="*/ 674343 h 914400"/>
                <a:gd name="connsiteX7" fmla="*/ 982837 w 982837"/>
                <a:gd name="connsiteY7" fmla="*/ 400748 h 914400"/>
                <a:gd name="connsiteX0" fmla="*/ 0 w 982837"/>
                <a:gd name="connsiteY0" fmla="*/ 457200 h 914400"/>
                <a:gd name="connsiteX1" fmla="*/ 215900 w 982837"/>
                <a:gd name="connsiteY1" fmla="*/ 457200 h 914400"/>
                <a:gd name="connsiteX2" fmla="*/ 381000 w 982837"/>
                <a:gd name="connsiteY2" fmla="*/ 0 h 914400"/>
                <a:gd name="connsiteX3" fmla="*/ 596900 w 982837"/>
                <a:gd name="connsiteY3" fmla="*/ 914400 h 914400"/>
                <a:gd name="connsiteX4" fmla="*/ 736600 w 982837"/>
                <a:gd name="connsiteY4" fmla="*/ 101600 h 914400"/>
                <a:gd name="connsiteX5" fmla="*/ 814536 w 982837"/>
                <a:gd name="connsiteY5" fmla="*/ 510008 h 914400"/>
                <a:gd name="connsiteX6" fmla="*/ 981969 w 982837"/>
                <a:gd name="connsiteY6" fmla="*/ 632890 h 914400"/>
                <a:gd name="connsiteX7" fmla="*/ 982837 w 982837"/>
                <a:gd name="connsiteY7" fmla="*/ 400748 h 914400"/>
                <a:gd name="connsiteX0" fmla="*/ 0 w 982837"/>
                <a:gd name="connsiteY0" fmla="*/ 457200 h 914400"/>
                <a:gd name="connsiteX1" fmla="*/ 215900 w 982837"/>
                <a:gd name="connsiteY1" fmla="*/ 457200 h 914400"/>
                <a:gd name="connsiteX2" fmla="*/ 381000 w 982837"/>
                <a:gd name="connsiteY2" fmla="*/ 0 h 914400"/>
                <a:gd name="connsiteX3" fmla="*/ 596900 w 982837"/>
                <a:gd name="connsiteY3" fmla="*/ 914400 h 914400"/>
                <a:gd name="connsiteX4" fmla="*/ 736600 w 982837"/>
                <a:gd name="connsiteY4" fmla="*/ 101600 h 914400"/>
                <a:gd name="connsiteX5" fmla="*/ 864281 w 982837"/>
                <a:gd name="connsiteY5" fmla="*/ 584624 h 914400"/>
                <a:gd name="connsiteX6" fmla="*/ 981969 w 982837"/>
                <a:gd name="connsiteY6" fmla="*/ 632890 h 914400"/>
                <a:gd name="connsiteX7" fmla="*/ 982837 w 982837"/>
                <a:gd name="connsiteY7" fmla="*/ 400748 h 914400"/>
                <a:gd name="connsiteX0" fmla="*/ 0 w 1231559"/>
                <a:gd name="connsiteY0" fmla="*/ 457200 h 914400"/>
                <a:gd name="connsiteX1" fmla="*/ 215900 w 1231559"/>
                <a:gd name="connsiteY1" fmla="*/ 457200 h 914400"/>
                <a:gd name="connsiteX2" fmla="*/ 381000 w 1231559"/>
                <a:gd name="connsiteY2" fmla="*/ 0 h 914400"/>
                <a:gd name="connsiteX3" fmla="*/ 596900 w 1231559"/>
                <a:gd name="connsiteY3" fmla="*/ 914400 h 914400"/>
                <a:gd name="connsiteX4" fmla="*/ 736600 w 1231559"/>
                <a:gd name="connsiteY4" fmla="*/ 101600 h 914400"/>
                <a:gd name="connsiteX5" fmla="*/ 864281 w 1231559"/>
                <a:gd name="connsiteY5" fmla="*/ 584624 h 914400"/>
                <a:gd name="connsiteX6" fmla="*/ 981969 w 1231559"/>
                <a:gd name="connsiteY6" fmla="*/ 632890 h 914400"/>
                <a:gd name="connsiteX7" fmla="*/ 1231559 w 1231559"/>
                <a:gd name="connsiteY7" fmla="*/ 467074 h 914400"/>
                <a:gd name="connsiteX0" fmla="*/ 0 w 1231559"/>
                <a:gd name="connsiteY0" fmla="*/ 457200 h 914400"/>
                <a:gd name="connsiteX1" fmla="*/ 215900 w 1231559"/>
                <a:gd name="connsiteY1" fmla="*/ 457200 h 914400"/>
                <a:gd name="connsiteX2" fmla="*/ 381000 w 1231559"/>
                <a:gd name="connsiteY2" fmla="*/ 0 h 914400"/>
                <a:gd name="connsiteX3" fmla="*/ 596900 w 1231559"/>
                <a:gd name="connsiteY3" fmla="*/ 914400 h 914400"/>
                <a:gd name="connsiteX4" fmla="*/ 736600 w 1231559"/>
                <a:gd name="connsiteY4" fmla="*/ 101600 h 914400"/>
                <a:gd name="connsiteX5" fmla="*/ 864281 w 1231559"/>
                <a:gd name="connsiteY5" fmla="*/ 584624 h 914400"/>
                <a:gd name="connsiteX6" fmla="*/ 948806 w 1231559"/>
                <a:gd name="connsiteY6" fmla="*/ 259807 h 914400"/>
                <a:gd name="connsiteX7" fmla="*/ 1231559 w 1231559"/>
                <a:gd name="connsiteY7" fmla="*/ 467074 h 914400"/>
                <a:gd name="connsiteX0" fmla="*/ 0 w 1231559"/>
                <a:gd name="connsiteY0" fmla="*/ 457200 h 914400"/>
                <a:gd name="connsiteX1" fmla="*/ 215900 w 1231559"/>
                <a:gd name="connsiteY1" fmla="*/ 457200 h 914400"/>
                <a:gd name="connsiteX2" fmla="*/ 381000 w 1231559"/>
                <a:gd name="connsiteY2" fmla="*/ 0 h 914400"/>
                <a:gd name="connsiteX3" fmla="*/ 596900 w 1231559"/>
                <a:gd name="connsiteY3" fmla="*/ 914400 h 914400"/>
                <a:gd name="connsiteX4" fmla="*/ 736600 w 1231559"/>
                <a:gd name="connsiteY4" fmla="*/ 101600 h 914400"/>
                <a:gd name="connsiteX5" fmla="*/ 880863 w 1231559"/>
                <a:gd name="connsiteY5" fmla="*/ 717276 h 914400"/>
                <a:gd name="connsiteX6" fmla="*/ 948806 w 1231559"/>
                <a:gd name="connsiteY6" fmla="*/ 259807 h 914400"/>
                <a:gd name="connsiteX7" fmla="*/ 1231559 w 1231559"/>
                <a:gd name="connsiteY7" fmla="*/ 467074 h 914400"/>
                <a:gd name="connsiteX0" fmla="*/ 0 w 1380792"/>
                <a:gd name="connsiteY0" fmla="*/ 457200 h 914400"/>
                <a:gd name="connsiteX1" fmla="*/ 215900 w 1380792"/>
                <a:gd name="connsiteY1" fmla="*/ 457200 h 914400"/>
                <a:gd name="connsiteX2" fmla="*/ 381000 w 1380792"/>
                <a:gd name="connsiteY2" fmla="*/ 0 h 914400"/>
                <a:gd name="connsiteX3" fmla="*/ 596900 w 1380792"/>
                <a:gd name="connsiteY3" fmla="*/ 914400 h 914400"/>
                <a:gd name="connsiteX4" fmla="*/ 736600 w 1380792"/>
                <a:gd name="connsiteY4" fmla="*/ 101600 h 914400"/>
                <a:gd name="connsiteX5" fmla="*/ 880863 w 1380792"/>
                <a:gd name="connsiteY5" fmla="*/ 717276 h 914400"/>
                <a:gd name="connsiteX6" fmla="*/ 948806 w 1380792"/>
                <a:gd name="connsiteY6" fmla="*/ 259807 h 914400"/>
                <a:gd name="connsiteX7" fmla="*/ 1380792 w 1380792"/>
                <a:gd name="connsiteY7" fmla="*/ 409039 h 914400"/>
                <a:gd name="connsiteX0" fmla="*/ 0 w 1380792"/>
                <a:gd name="connsiteY0" fmla="*/ 457200 h 914400"/>
                <a:gd name="connsiteX1" fmla="*/ 215900 w 1380792"/>
                <a:gd name="connsiteY1" fmla="*/ 457200 h 914400"/>
                <a:gd name="connsiteX2" fmla="*/ 381000 w 1380792"/>
                <a:gd name="connsiteY2" fmla="*/ 0 h 914400"/>
                <a:gd name="connsiteX3" fmla="*/ 596900 w 1380792"/>
                <a:gd name="connsiteY3" fmla="*/ 914400 h 914400"/>
                <a:gd name="connsiteX4" fmla="*/ 736600 w 1380792"/>
                <a:gd name="connsiteY4" fmla="*/ 101600 h 914400"/>
                <a:gd name="connsiteX5" fmla="*/ 880863 w 1380792"/>
                <a:gd name="connsiteY5" fmla="*/ 717276 h 914400"/>
                <a:gd name="connsiteX6" fmla="*/ 932225 w 1380792"/>
                <a:gd name="connsiteY6" fmla="*/ 409040 h 914400"/>
                <a:gd name="connsiteX7" fmla="*/ 1380792 w 1380792"/>
                <a:gd name="connsiteY7" fmla="*/ 409039 h 914400"/>
                <a:gd name="connsiteX0" fmla="*/ 0 w 1198396"/>
                <a:gd name="connsiteY0" fmla="*/ 457200 h 914400"/>
                <a:gd name="connsiteX1" fmla="*/ 215900 w 1198396"/>
                <a:gd name="connsiteY1" fmla="*/ 457200 h 914400"/>
                <a:gd name="connsiteX2" fmla="*/ 381000 w 1198396"/>
                <a:gd name="connsiteY2" fmla="*/ 0 h 914400"/>
                <a:gd name="connsiteX3" fmla="*/ 596900 w 1198396"/>
                <a:gd name="connsiteY3" fmla="*/ 914400 h 914400"/>
                <a:gd name="connsiteX4" fmla="*/ 736600 w 1198396"/>
                <a:gd name="connsiteY4" fmla="*/ 101600 h 914400"/>
                <a:gd name="connsiteX5" fmla="*/ 880863 w 1198396"/>
                <a:gd name="connsiteY5" fmla="*/ 717276 h 914400"/>
                <a:gd name="connsiteX6" fmla="*/ 932225 w 1198396"/>
                <a:gd name="connsiteY6" fmla="*/ 409040 h 914400"/>
                <a:gd name="connsiteX7" fmla="*/ 1198396 w 1198396"/>
                <a:gd name="connsiteY7" fmla="*/ 384167 h 914400"/>
                <a:gd name="connsiteX0" fmla="*/ 0 w 1198396"/>
                <a:gd name="connsiteY0" fmla="*/ 457200 h 914400"/>
                <a:gd name="connsiteX1" fmla="*/ 215900 w 1198396"/>
                <a:gd name="connsiteY1" fmla="*/ 457200 h 914400"/>
                <a:gd name="connsiteX2" fmla="*/ 381000 w 1198396"/>
                <a:gd name="connsiteY2" fmla="*/ 0 h 914400"/>
                <a:gd name="connsiteX3" fmla="*/ 596900 w 1198396"/>
                <a:gd name="connsiteY3" fmla="*/ 914400 h 914400"/>
                <a:gd name="connsiteX4" fmla="*/ 736600 w 1198396"/>
                <a:gd name="connsiteY4" fmla="*/ 101600 h 914400"/>
                <a:gd name="connsiteX5" fmla="*/ 880863 w 1198396"/>
                <a:gd name="connsiteY5" fmla="*/ 717276 h 914400"/>
                <a:gd name="connsiteX6" fmla="*/ 932225 w 1198396"/>
                <a:gd name="connsiteY6" fmla="*/ 409040 h 914400"/>
                <a:gd name="connsiteX7" fmla="*/ 1198396 w 1198396"/>
                <a:gd name="connsiteY7" fmla="*/ 384167 h 914400"/>
                <a:gd name="connsiteX0" fmla="*/ 0 w 1198396"/>
                <a:gd name="connsiteY0" fmla="*/ 457200 h 914400"/>
                <a:gd name="connsiteX1" fmla="*/ 215900 w 1198396"/>
                <a:gd name="connsiteY1" fmla="*/ 457200 h 914400"/>
                <a:gd name="connsiteX2" fmla="*/ 381000 w 1198396"/>
                <a:gd name="connsiteY2" fmla="*/ 0 h 914400"/>
                <a:gd name="connsiteX3" fmla="*/ 596900 w 1198396"/>
                <a:gd name="connsiteY3" fmla="*/ 914400 h 914400"/>
                <a:gd name="connsiteX4" fmla="*/ 736600 w 1198396"/>
                <a:gd name="connsiteY4" fmla="*/ 101600 h 914400"/>
                <a:gd name="connsiteX5" fmla="*/ 880863 w 1198396"/>
                <a:gd name="connsiteY5" fmla="*/ 717276 h 914400"/>
                <a:gd name="connsiteX6" fmla="*/ 932225 w 1198396"/>
                <a:gd name="connsiteY6" fmla="*/ 409040 h 914400"/>
                <a:gd name="connsiteX7" fmla="*/ 1198396 w 1198396"/>
                <a:gd name="connsiteY7" fmla="*/ 384167 h 914400"/>
                <a:gd name="connsiteX0" fmla="*/ 0 w 1198396"/>
                <a:gd name="connsiteY0" fmla="*/ 457200 h 914400"/>
                <a:gd name="connsiteX1" fmla="*/ 215900 w 1198396"/>
                <a:gd name="connsiteY1" fmla="*/ 457200 h 914400"/>
                <a:gd name="connsiteX2" fmla="*/ 381000 w 1198396"/>
                <a:gd name="connsiteY2" fmla="*/ 0 h 914400"/>
                <a:gd name="connsiteX3" fmla="*/ 596900 w 1198396"/>
                <a:gd name="connsiteY3" fmla="*/ 914400 h 914400"/>
                <a:gd name="connsiteX4" fmla="*/ 736600 w 1198396"/>
                <a:gd name="connsiteY4" fmla="*/ 101600 h 914400"/>
                <a:gd name="connsiteX5" fmla="*/ 880863 w 1198396"/>
                <a:gd name="connsiteY5" fmla="*/ 717276 h 914400"/>
                <a:gd name="connsiteX6" fmla="*/ 932225 w 1198396"/>
                <a:gd name="connsiteY6" fmla="*/ 409040 h 914400"/>
                <a:gd name="connsiteX7" fmla="*/ 1198396 w 1198396"/>
                <a:gd name="connsiteY7" fmla="*/ 417330 h 914400"/>
                <a:gd name="connsiteX0" fmla="*/ 0 w 1198396"/>
                <a:gd name="connsiteY0" fmla="*/ 457200 h 914400"/>
                <a:gd name="connsiteX1" fmla="*/ 215900 w 1198396"/>
                <a:gd name="connsiteY1" fmla="*/ 457200 h 914400"/>
                <a:gd name="connsiteX2" fmla="*/ 381000 w 1198396"/>
                <a:gd name="connsiteY2" fmla="*/ 0 h 914400"/>
                <a:gd name="connsiteX3" fmla="*/ 596900 w 1198396"/>
                <a:gd name="connsiteY3" fmla="*/ 914400 h 914400"/>
                <a:gd name="connsiteX4" fmla="*/ 736600 w 1198396"/>
                <a:gd name="connsiteY4" fmla="*/ 101600 h 914400"/>
                <a:gd name="connsiteX5" fmla="*/ 880863 w 1198396"/>
                <a:gd name="connsiteY5" fmla="*/ 717276 h 914400"/>
                <a:gd name="connsiteX6" fmla="*/ 932225 w 1198396"/>
                <a:gd name="connsiteY6" fmla="*/ 409040 h 914400"/>
                <a:gd name="connsiteX7" fmla="*/ 1198396 w 1198396"/>
                <a:gd name="connsiteY7" fmla="*/ 417330 h 914400"/>
                <a:gd name="connsiteX0" fmla="*/ 0 w 1202223"/>
                <a:gd name="connsiteY0" fmla="*/ 457200 h 914400"/>
                <a:gd name="connsiteX1" fmla="*/ 215900 w 1202223"/>
                <a:gd name="connsiteY1" fmla="*/ 457200 h 914400"/>
                <a:gd name="connsiteX2" fmla="*/ 381000 w 1202223"/>
                <a:gd name="connsiteY2" fmla="*/ 0 h 914400"/>
                <a:gd name="connsiteX3" fmla="*/ 596900 w 1202223"/>
                <a:gd name="connsiteY3" fmla="*/ 914400 h 914400"/>
                <a:gd name="connsiteX4" fmla="*/ 736600 w 1202223"/>
                <a:gd name="connsiteY4" fmla="*/ 101600 h 914400"/>
                <a:gd name="connsiteX5" fmla="*/ 880863 w 1202223"/>
                <a:gd name="connsiteY5" fmla="*/ 717276 h 914400"/>
                <a:gd name="connsiteX6" fmla="*/ 932225 w 1202223"/>
                <a:gd name="connsiteY6" fmla="*/ 409040 h 914400"/>
                <a:gd name="connsiteX7" fmla="*/ 1202223 w 1202223"/>
                <a:gd name="connsiteY7" fmla="*/ 405850 h 914400"/>
                <a:gd name="connsiteX0" fmla="*/ 0 w 1198396"/>
                <a:gd name="connsiteY0" fmla="*/ 457200 h 914400"/>
                <a:gd name="connsiteX1" fmla="*/ 215900 w 1198396"/>
                <a:gd name="connsiteY1" fmla="*/ 457200 h 914400"/>
                <a:gd name="connsiteX2" fmla="*/ 381000 w 1198396"/>
                <a:gd name="connsiteY2" fmla="*/ 0 h 914400"/>
                <a:gd name="connsiteX3" fmla="*/ 596900 w 1198396"/>
                <a:gd name="connsiteY3" fmla="*/ 914400 h 914400"/>
                <a:gd name="connsiteX4" fmla="*/ 736600 w 1198396"/>
                <a:gd name="connsiteY4" fmla="*/ 101600 h 914400"/>
                <a:gd name="connsiteX5" fmla="*/ 880863 w 1198396"/>
                <a:gd name="connsiteY5" fmla="*/ 717276 h 914400"/>
                <a:gd name="connsiteX6" fmla="*/ 932225 w 1198396"/>
                <a:gd name="connsiteY6" fmla="*/ 409040 h 914400"/>
                <a:gd name="connsiteX7" fmla="*/ 1198396 w 1198396"/>
                <a:gd name="connsiteY7" fmla="*/ 413503 h 914400"/>
                <a:gd name="connsiteX0" fmla="*/ 0 w 1202223"/>
                <a:gd name="connsiteY0" fmla="*/ 457200 h 914400"/>
                <a:gd name="connsiteX1" fmla="*/ 215900 w 1202223"/>
                <a:gd name="connsiteY1" fmla="*/ 457200 h 914400"/>
                <a:gd name="connsiteX2" fmla="*/ 381000 w 1202223"/>
                <a:gd name="connsiteY2" fmla="*/ 0 h 914400"/>
                <a:gd name="connsiteX3" fmla="*/ 596900 w 1202223"/>
                <a:gd name="connsiteY3" fmla="*/ 914400 h 914400"/>
                <a:gd name="connsiteX4" fmla="*/ 736600 w 1202223"/>
                <a:gd name="connsiteY4" fmla="*/ 101600 h 914400"/>
                <a:gd name="connsiteX5" fmla="*/ 880863 w 1202223"/>
                <a:gd name="connsiteY5" fmla="*/ 717276 h 914400"/>
                <a:gd name="connsiteX6" fmla="*/ 932225 w 1202223"/>
                <a:gd name="connsiteY6" fmla="*/ 409040 h 914400"/>
                <a:gd name="connsiteX7" fmla="*/ 1202223 w 1202223"/>
                <a:gd name="connsiteY7" fmla="*/ 402023 h 914400"/>
                <a:gd name="connsiteX0" fmla="*/ 0 w 1202266"/>
                <a:gd name="connsiteY0" fmla="*/ 457200 h 914400"/>
                <a:gd name="connsiteX1" fmla="*/ 215900 w 1202266"/>
                <a:gd name="connsiteY1" fmla="*/ 457200 h 914400"/>
                <a:gd name="connsiteX2" fmla="*/ 381000 w 1202266"/>
                <a:gd name="connsiteY2" fmla="*/ 0 h 914400"/>
                <a:gd name="connsiteX3" fmla="*/ 596900 w 1202266"/>
                <a:gd name="connsiteY3" fmla="*/ 914400 h 914400"/>
                <a:gd name="connsiteX4" fmla="*/ 736600 w 1202266"/>
                <a:gd name="connsiteY4" fmla="*/ 101600 h 914400"/>
                <a:gd name="connsiteX5" fmla="*/ 880863 w 1202266"/>
                <a:gd name="connsiteY5" fmla="*/ 717276 h 914400"/>
                <a:gd name="connsiteX6" fmla="*/ 932225 w 1202266"/>
                <a:gd name="connsiteY6" fmla="*/ 409040 h 914400"/>
                <a:gd name="connsiteX7" fmla="*/ 1202223 w 1202266"/>
                <a:gd name="connsiteY7" fmla="*/ 402023 h 914400"/>
                <a:gd name="connsiteX0" fmla="*/ 0 w 1202266"/>
                <a:gd name="connsiteY0" fmla="*/ 457200 h 914400"/>
                <a:gd name="connsiteX1" fmla="*/ 215900 w 1202266"/>
                <a:gd name="connsiteY1" fmla="*/ 457200 h 914400"/>
                <a:gd name="connsiteX2" fmla="*/ 381000 w 1202266"/>
                <a:gd name="connsiteY2" fmla="*/ 0 h 914400"/>
                <a:gd name="connsiteX3" fmla="*/ 596900 w 1202266"/>
                <a:gd name="connsiteY3" fmla="*/ 914400 h 914400"/>
                <a:gd name="connsiteX4" fmla="*/ 736600 w 1202266"/>
                <a:gd name="connsiteY4" fmla="*/ 101600 h 914400"/>
                <a:gd name="connsiteX5" fmla="*/ 880863 w 1202266"/>
                <a:gd name="connsiteY5" fmla="*/ 717276 h 914400"/>
                <a:gd name="connsiteX6" fmla="*/ 932225 w 1202266"/>
                <a:gd name="connsiteY6" fmla="*/ 409040 h 914400"/>
                <a:gd name="connsiteX7" fmla="*/ 1202223 w 1202266"/>
                <a:gd name="connsiteY7" fmla="*/ 417329 h 914400"/>
                <a:gd name="connsiteX0" fmla="*/ 0 w 1133408"/>
                <a:gd name="connsiteY0" fmla="*/ 457200 h 914400"/>
                <a:gd name="connsiteX1" fmla="*/ 215900 w 1133408"/>
                <a:gd name="connsiteY1" fmla="*/ 457200 h 914400"/>
                <a:gd name="connsiteX2" fmla="*/ 381000 w 1133408"/>
                <a:gd name="connsiteY2" fmla="*/ 0 h 914400"/>
                <a:gd name="connsiteX3" fmla="*/ 596900 w 1133408"/>
                <a:gd name="connsiteY3" fmla="*/ 914400 h 914400"/>
                <a:gd name="connsiteX4" fmla="*/ 736600 w 1133408"/>
                <a:gd name="connsiteY4" fmla="*/ 101600 h 914400"/>
                <a:gd name="connsiteX5" fmla="*/ 880863 w 1133408"/>
                <a:gd name="connsiteY5" fmla="*/ 717276 h 914400"/>
                <a:gd name="connsiteX6" fmla="*/ 932225 w 1133408"/>
                <a:gd name="connsiteY6" fmla="*/ 409040 h 914400"/>
                <a:gd name="connsiteX7" fmla="*/ 1133346 w 1133408"/>
                <a:gd name="connsiteY7" fmla="*/ 413503 h 914400"/>
                <a:gd name="connsiteX0" fmla="*/ 0 w 1133408"/>
                <a:gd name="connsiteY0" fmla="*/ 457200 h 914400"/>
                <a:gd name="connsiteX1" fmla="*/ 215900 w 1133408"/>
                <a:gd name="connsiteY1" fmla="*/ 457200 h 914400"/>
                <a:gd name="connsiteX2" fmla="*/ 381000 w 1133408"/>
                <a:gd name="connsiteY2" fmla="*/ 0 h 914400"/>
                <a:gd name="connsiteX3" fmla="*/ 596900 w 1133408"/>
                <a:gd name="connsiteY3" fmla="*/ 914400 h 914400"/>
                <a:gd name="connsiteX4" fmla="*/ 736600 w 1133408"/>
                <a:gd name="connsiteY4" fmla="*/ 101600 h 914400"/>
                <a:gd name="connsiteX5" fmla="*/ 880863 w 1133408"/>
                <a:gd name="connsiteY5" fmla="*/ 717276 h 914400"/>
                <a:gd name="connsiteX6" fmla="*/ 932225 w 1133408"/>
                <a:gd name="connsiteY6" fmla="*/ 409040 h 914400"/>
                <a:gd name="connsiteX7" fmla="*/ 1133346 w 1133408"/>
                <a:gd name="connsiteY7" fmla="*/ 402024 h 914400"/>
                <a:gd name="connsiteX0" fmla="*/ 0 w 1079873"/>
                <a:gd name="connsiteY0" fmla="*/ 457200 h 914400"/>
                <a:gd name="connsiteX1" fmla="*/ 215900 w 1079873"/>
                <a:gd name="connsiteY1" fmla="*/ 457200 h 914400"/>
                <a:gd name="connsiteX2" fmla="*/ 381000 w 1079873"/>
                <a:gd name="connsiteY2" fmla="*/ 0 h 914400"/>
                <a:gd name="connsiteX3" fmla="*/ 596900 w 1079873"/>
                <a:gd name="connsiteY3" fmla="*/ 914400 h 914400"/>
                <a:gd name="connsiteX4" fmla="*/ 736600 w 1079873"/>
                <a:gd name="connsiteY4" fmla="*/ 101600 h 914400"/>
                <a:gd name="connsiteX5" fmla="*/ 880863 w 1079873"/>
                <a:gd name="connsiteY5" fmla="*/ 717276 h 914400"/>
                <a:gd name="connsiteX6" fmla="*/ 932225 w 1079873"/>
                <a:gd name="connsiteY6" fmla="*/ 409040 h 914400"/>
                <a:gd name="connsiteX7" fmla="*/ 1079775 w 1079873"/>
                <a:gd name="connsiteY7" fmla="*/ 409677 h 914400"/>
                <a:gd name="connsiteX0" fmla="*/ 0 w 1125759"/>
                <a:gd name="connsiteY0" fmla="*/ 457200 h 914400"/>
                <a:gd name="connsiteX1" fmla="*/ 215900 w 1125759"/>
                <a:gd name="connsiteY1" fmla="*/ 457200 h 914400"/>
                <a:gd name="connsiteX2" fmla="*/ 381000 w 1125759"/>
                <a:gd name="connsiteY2" fmla="*/ 0 h 914400"/>
                <a:gd name="connsiteX3" fmla="*/ 596900 w 1125759"/>
                <a:gd name="connsiteY3" fmla="*/ 914400 h 914400"/>
                <a:gd name="connsiteX4" fmla="*/ 736600 w 1125759"/>
                <a:gd name="connsiteY4" fmla="*/ 101600 h 914400"/>
                <a:gd name="connsiteX5" fmla="*/ 880863 w 1125759"/>
                <a:gd name="connsiteY5" fmla="*/ 717276 h 914400"/>
                <a:gd name="connsiteX6" fmla="*/ 932225 w 1125759"/>
                <a:gd name="connsiteY6" fmla="*/ 409040 h 914400"/>
                <a:gd name="connsiteX7" fmla="*/ 1125693 w 1125759"/>
                <a:gd name="connsiteY7" fmla="*/ 409677 h 914400"/>
                <a:gd name="connsiteX0" fmla="*/ 0 w 1125693"/>
                <a:gd name="connsiteY0" fmla="*/ 457200 h 914400"/>
                <a:gd name="connsiteX1" fmla="*/ 215900 w 1125693"/>
                <a:gd name="connsiteY1" fmla="*/ 457200 h 914400"/>
                <a:gd name="connsiteX2" fmla="*/ 381000 w 1125693"/>
                <a:gd name="connsiteY2" fmla="*/ 0 h 914400"/>
                <a:gd name="connsiteX3" fmla="*/ 596900 w 1125693"/>
                <a:gd name="connsiteY3" fmla="*/ 914400 h 914400"/>
                <a:gd name="connsiteX4" fmla="*/ 736600 w 1125693"/>
                <a:gd name="connsiteY4" fmla="*/ 101600 h 914400"/>
                <a:gd name="connsiteX5" fmla="*/ 880863 w 1125693"/>
                <a:gd name="connsiteY5" fmla="*/ 717276 h 914400"/>
                <a:gd name="connsiteX6" fmla="*/ 932225 w 1125693"/>
                <a:gd name="connsiteY6" fmla="*/ 409040 h 914400"/>
                <a:gd name="connsiteX7" fmla="*/ 1125693 w 1125693"/>
                <a:gd name="connsiteY7" fmla="*/ 409677 h 914400"/>
                <a:gd name="connsiteX0" fmla="*/ 0 w 1125693"/>
                <a:gd name="connsiteY0" fmla="*/ 457200 h 914400"/>
                <a:gd name="connsiteX1" fmla="*/ 215900 w 1125693"/>
                <a:gd name="connsiteY1" fmla="*/ 457200 h 914400"/>
                <a:gd name="connsiteX2" fmla="*/ 381000 w 1125693"/>
                <a:gd name="connsiteY2" fmla="*/ 0 h 914400"/>
                <a:gd name="connsiteX3" fmla="*/ 547155 w 1125693"/>
                <a:gd name="connsiteY3" fmla="*/ 914400 h 914400"/>
                <a:gd name="connsiteX4" fmla="*/ 736600 w 1125693"/>
                <a:gd name="connsiteY4" fmla="*/ 101600 h 914400"/>
                <a:gd name="connsiteX5" fmla="*/ 880863 w 1125693"/>
                <a:gd name="connsiteY5" fmla="*/ 717276 h 914400"/>
                <a:gd name="connsiteX6" fmla="*/ 932225 w 1125693"/>
                <a:gd name="connsiteY6" fmla="*/ 409040 h 914400"/>
                <a:gd name="connsiteX7" fmla="*/ 1125693 w 1125693"/>
                <a:gd name="connsiteY7" fmla="*/ 409677 h 914400"/>
                <a:gd name="connsiteX0" fmla="*/ 0 w 1125693"/>
                <a:gd name="connsiteY0" fmla="*/ 457200 h 914400"/>
                <a:gd name="connsiteX1" fmla="*/ 215900 w 1125693"/>
                <a:gd name="connsiteY1" fmla="*/ 457200 h 914400"/>
                <a:gd name="connsiteX2" fmla="*/ 381000 w 1125693"/>
                <a:gd name="connsiteY2" fmla="*/ 0 h 914400"/>
                <a:gd name="connsiteX3" fmla="*/ 547155 w 1125693"/>
                <a:gd name="connsiteY3" fmla="*/ 914400 h 914400"/>
                <a:gd name="connsiteX4" fmla="*/ 797824 w 1125693"/>
                <a:gd name="connsiteY4" fmla="*/ 105426 h 914400"/>
                <a:gd name="connsiteX5" fmla="*/ 880863 w 1125693"/>
                <a:gd name="connsiteY5" fmla="*/ 717276 h 914400"/>
                <a:gd name="connsiteX6" fmla="*/ 932225 w 1125693"/>
                <a:gd name="connsiteY6" fmla="*/ 409040 h 914400"/>
                <a:gd name="connsiteX7" fmla="*/ 1125693 w 1125693"/>
                <a:gd name="connsiteY7" fmla="*/ 409677 h 914400"/>
                <a:gd name="connsiteX0" fmla="*/ 0 w 1125693"/>
                <a:gd name="connsiteY0" fmla="*/ 457200 h 914400"/>
                <a:gd name="connsiteX1" fmla="*/ 215900 w 1125693"/>
                <a:gd name="connsiteY1" fmla="*/ 457200 h 914400"/>
                <a:gd name="connsiteX2" fmla="*/ 381000 w 1125693"/>
                <a:gd name="connsiteY2" fmla="*/ 0 h 914400"/>
                <a:gd name="connsiteX3" fmla="*/ 547155 w 1125693"/>
                <a:gd name="connsiteY3" fmla="*/ 914400 h 914400"/>
                <a:gd name="connsiteX4" fmla="*/ 797824 w 1125693"/>
                <a:gd name="connsiteY4" fmla="*/ 105426 h 914400"/>
                <a:gd name="connsiteX5" fmla="*/ 796681 w 1125693"/>
                <a:gd name="connsiteY5" fmla="*/ 740235 h 914400"/>
                <a:gd name="connsiteX6" fmla="*/ 932225 w 1125693"/>
                <a:gd name="connsiteY6" fmla="*/ 409040 h 914400"/>
                <a:gd name="connsiteX7" fmla="*/ 1125693 w 1125693"/>
                <a:gd name="connsiteY7" fmla="*/ 409677 h 914400"/>
                <a:gd name="connsiteX0" fmla="*/ 0 w 1267273"/>
                <a:gd name="connsiteY0" fmla="*/ 457200 h 914400"/>
                <a:gd name="connsiteX1" fmla="*/ 215900 w 1267273"/>
                <a:gd name="connsiteY1" fmla="*/ 457200 h 914400"/>
                <a:gd name="connsiteX2" fmla="*/ 381000 w 1267273"/>
                <a:gd name="connsiteY2" fmla="*/ 0 h 914400"/>
                <a:gd name="connsiteX3" fmla="*/ 547155 w 1267273"/>
                <a:gd name="connsiteY3" fmla="*/ 914400 h 914400"/>
                <a:gd name="connsiteX4" fmla="*/ 797824 w 1267273"/>
                <a:gd name="connsiteY4" fmla="*/ 105426 h 914400"/>
                <a:gd name="connsiteX5" fmla="*/ 796681 w 1267273"/>
                <a:gd name="connsiteY5" fmla="*/ 740235 h 914400"/>
                <a:gd name="connsiteX6" fmla="*/ 932225 w 1267273"/>
                <a:gd name="connsiteY6" fmla="*/ 409040 h 914400"/>
                <a:gd name="connsiteX7" fmla="*/ 1267273 w 1267273"/>
                <a:gd name="connsiteY7" fmla="*/ 405851 h 914400"/>
                <a:gd name="connsiteX0" fmla="*/ 0 w 1267273"/>
                <a:gd name="connsiteY0" fmla="*/ 457200 h 914400"/>
                <a:gd name="connsiteX1" fmla="*/ 215900 w 1267273"/>
                <a:gd name="connsiteY1" fmla="*/ 457200 h 914400"/>
                <a:gd name="connsiteX2" fmla="*/ 381000 w 1267273"/>
                <a:gd name="connsiteY2" fmla="*/ 0 h 914400"/>
                <a:gd name="connsiteX3" fmla="*/ 547155 w 1267273"/>
                <a:gd name="connsiteY3" fmla="*/ 914400 h 914400"/>
                <a:gd name="connsiteX4" fmla="*/ 797824 w 1267273"/>
                <a:gd name="connsiteY4" fmla="*/ 105426 h 914400"/>
                <a:gd name="connsiteX5" fmla="*/ 796681 w 1267273"/>
                <a:gd name="connsiteY5" fmla="*/ 740235 h 914400"/>
                <a:gd name="connsiteX6" fmla="*/ 932225 w 1267273"/>
                <a:gd name="connsiteY6" fmla="*/ 409040 h 914400"/>
                <a:gd name="connsiteX7" fmla="*/ 1267273 w 1267273"/>
                <a:gd name="connsiteY7" fmla="*/ 405851 h 914400"/>
                <a:gd name="connsiteX0" fmla="*/ 0 w 1267273"/>
                <a:gd name="connsiteY0" fmla="*/ 457200 h 914400"/>
                <a:gd name="connsiteX1" fmla="*/ 215900 w 1267273"/>
                <a:gd name="connsiteY1" fmla="*/ 457200 h 914400"/>
                <a:gd name="connsiteX2" fmla="*/ 381000 w 1267273"/>
                <a:gd name="connsiteY2" fmla="*/ 0 h 914400"/>
                <a:gd name="connsiteX3" fmla="*/ 547155 w 1267273"/>
                <a:gd name="connsiteY3" fmla="*/ 914400 h 914400"/>
                <a:gd name="connsiteX4" fmla="*/ 797824 w 1267273"/>
                <a:gd name="connsiteY4" fmla="*/ 105426 h 914400"/>
                <a:gd name="connsiteX5" fmla="*/ 796681 w 1267273"/>
                <a:gd name="connsiteY5" fmla="*/ 740235 h 914400"/>
                <a:gd name="connsiteX6" fmla="*/ 932225 w 1267273"/>
                <a:gd name="connsiteY6" fmla="*/ 409040 h 914400"/>
                <a:gd name="connsiteX7" fmla="*/ 1267273 w 1267273"/>
                <a:gd name="connsiteY7" fmla="*/ 405851 h 914400"/>
                <a:gd name="connsiteX0" fmla="*/ 0 w 1339977"/>
                <a:gd name="connsiteY0" fmla="*/ 453374 h 914400"/>
                <a:gd name="connsiteX1" fmla="*/ 288604 w 1339977"/>
                <a:gd name="connsiteY1" fmla="*/ 457200 h 914400"/>
                <a:gd name="connsiteX2" fmla="*/ 453704 w 1339977"/>
                <a:gd name="connsiteY2" fmla="*/ 0 h 914400"/>
                <a:gd name="connsiteX3" fmla="*/ 619859 w 1339977"/>
                <a:gd name="connsiteY3" fmla="*/ 914400 h 914400"/>
                <a:gd name="connsiteX4" fmla="*/ 870528 w 1339977"/>
                <a:gd name="connsiteY4" fmla="*/ 105426 h 914400"/>
                <a:gd name="connsiteX5" fmla="*/ 869385 w 1339977"/>
                <a:gd name="connsiteY5" fmla="*/ 740235 h 914400"/>
                <a:gd name="connsiteX6" fmla="*/ 1004929 w 1339977"/>
                <a:gd name="connsiteY6" fmla="*/ 409040 h 914400"/>
                <a:gd name="connsiteX7" fmla="*/ 1339977 w 1339977"/>
                <a:gd name="connsiteY7" fmla="*/ 405851 h 914400"/>
                <a:gd name="connsiteX0" fmla="*/ 0 w 1343804"/>
                <a:gd name="connsiteY0" fmla="*/ 461027 h 914400"/>
                <a:gd name="connsiteX1" fmla="*/ 292431 w 1343804"/>
                <a:gd name="connsiteY1" fmla="*/ 457200 h 914400"/>
                <a:gd name="connsiteX2" fmla="*/ 457531 w 1343804"/>
                <a:gd name="connsiteY2" fmla="*/ 0 h 914400"/>
                <a:gd name="connsiteX3" fmla="*/ 623686 w 1343804"/>
                <a:gd name="connsiteY3" fmla="*/ 914400 h 914400"/>
                <a:gd name="connsiteX4" fmla="*/ 874355 w 1343804"/>
                <a:gd name="connsiteY4" fmla="*/ 105426 h 914400"/>
                <a:gd name="connsiteX5" fmla="*/ 873212 w 1343804"/>
                <a:gd name="connsiteY5" fmla="*/ 740235 h 914400"/>
                <a:gd name="connsiteX6" fmla="*/ 1008756 w 1343804"/>
                <a:gd name="connsiteY6" fmla="*/ 409040 h 914400"/>
                <a:gd name="connsiteX7" fmla="*/ 1343804 w 1343804"/>
                <a:gd name="connsiteY7" fmla="*/ 405851 h 914400"/>
                <a:gd name="connsiteX0" fmla="*/ 0 w 1347630"/>
                <a:gd name="connsiteY0" fmla="*/ 453374 h 914400"/>
                <a:gd name="connsiteX1" fmla="*/ 296257 w 1347630"/>
                <a:gd name="connsiteY1" fmla="*/ 457200 h 914400"/>
                <a:gd name="connsiteX2" fmla="*/ 461357 w 1347630"/>
                <a:gd name="connsiteY2" fmla="*/ 0 h 914400"/>
                <a:gd name="connsiteX3" fmla="*/ 627512 w 1347630"/>
                <a:gd name="connsiteY3" fmla="*/ 914400 h 914400"/>
                <a:gd name="connsiteX4" fmla="*/ 878181 w 1347630"/>
                <a:gd name="connsiteY4" fmla="*/ 105426 h 914400"/>
                <a:gd name="connsiteX5" fmla="*/ 877038 w 1347630"/>
                <a:gd name="connsiteY5" fmla="*/ 740235 h 914400"/>
                <a:gd name="connsiteX6" fmla="*/ 1012582 w 1347630"/>
                <a:gd name="connsiteY6" fmla="*/ 409040 h 914400"/>
                <a:gd name="connsiteX7" fmla="*/ 1347630 w 1347630"/>
                <a:gd name="connsiteY7" fmla="*/ 405851 h 914400"/>
                <a:gd name="connsiteX0" fmla="*/ 0 w 1347630"/>
                <a:gd name="connsiteY0" fmla="*/ 347948 h 808974"/>
                <a:gd name="connsiteX1" fmla="*/ 296257 w 1347630"/>
                <a:gd name="connsiteY1" fmla="*/ 351774 h 808974"/>
                <a:gd name="connsiteX2" fmla="*/ 399176 w 1347630"/>
                <a:gd name="connsiteY2" fmla="*/ 93552 h 808974"/>
                <a:gd name="connsiteX3" fmla="*/ 627512 w 1347630"/>
                <a:gd name="connsiteY3" fmla="*/ 808974 h 808974"/>
                <a:gd name="connsiteX4" fmla="*/ 878181 w 1347630"/>
                <a:gd name="connsiteY4" fmla="*/ 0 h 808974"/>
                <a:gd name="connsiteX5" fmla="*/ 877038 w 1347630"/>
                <a:gd name="connsiteY5" fmla="*/ 634809 h 808974"/>
                <a:gd name="connsiteX6" fmla="*/ 1012582 w 1347630"/>
                <a:gd name="connsiteY6" fmla="*/ 303614 h 808974"/>
                <a:gd name="connsiteX7" fmla="*/ 1347630 w 1347630"/>
                <a:gd name="connsiteY7" fmla="*/ 300425 h 808974"/>
                <a:gd name="connsiteX0" fmla="*/ 0 w 1347630"/>
                <a:gd name="connsiteY0" fmla="*/ 347948 h 680468"/>
                <a:gd name="connsiteX1" fmla="*/ 296257 w 1347630"/>
                <a:gd name="connsiteY1" fmla="*/ 351774 h 680468"/>
                <a:gd name="connsiteX2" fmla="*/ 399176 w 1347630"/>
                <a:gd name="connsiteY2" fmla="*/ 93552 h 680468"/>
                <a:gd name="connsiteX3" fmla="*/ 577767 w 1347630"/>
                <a:gd name="connsiteY3" fmla="*/ 680468 h 680468"/>
                <a:gd name="connsiteX4" fmla="*/ 878181 w 1347630"/>
                <a:gd name="connsiteY4" fmla="*/ 0 h 680468"/>
                <a:gd name="connsiteX5" fmla="*/ 877038 w 1347630"/>
                <a:gd name="connsiteY5" fmla="*/ 634809 h 680468"/>
                <a:gd name="connsiteX6" fmla="*/ 1012582 w 1347630"/>
                <a:gd name="connsiteY6" fmla="*/ 303614 h 680468"/>
                <a:gd name="connsiteX7" fmla="*/ 1347630 w 1347630"/>
                <a:gd name="connsiteY7" fmla="*/ 300425 h 680468"/>
                <a:gd name="connsiteX0" fmla="*/ 0 w 1347630"/>
                <a:gd name="connsiteY0" fmla="*/ 447437 h 779957"/>
                <a:gd name="connsiteX1" fmla="*/ 296257 w 1347630"/>
                <a:gd name="connsiteY1" fmla="*/ 451263 h 779957"/>
                <a:gd name="connsiteX2" fmla="*/ 399176 w 1347630"/>
                <a:gd name="connsiteY2" fmla="*/ 193041 h 779957"/>
                <a:gd name="connsiteX3" fmla="*/ 577767 w 1347630"/>
                <a:gd name="connsiteY3" fmla="*/ 779957 h 779957"/>
                <a:gd name="connsiteX4" fmla="*/ 774547 w 1347630"/>
                <a:gd name="connsiteY4" fmla="*/ 0 h 779957"/>
                <a:gd name="connsiteX5" fmla="*/ 877038 w 1347630"/>
                <a:gd name="connsiteY5" fmla="*/ 734298 h 779957"/>
                <a:gd name="connsiteX6" fmla="*/ 1012582 w 1347630"/>
                <a:gd name="connsiteY6" fmla="*/ 403103 h 779957"/>
                <a:gd name="connsiteX7" fmla="*/ 1347630 w 1347630"/>
                <a:gd name="connsiteY7" fmla="*/ 399914 h 779957"/>
                <a:gd name="connsiteX0" fmla="*/ 0 w 1347630"/>
                <a:gd name="connsiteY0" fmla="*/ 447437 h 966439"/>
                <a:gd name="connsiteX1" fmla="*/ 296257 w 1347630"/>
                <a:gd name="connsiteY1" fmla="*/ 451263 h 966439"/>
                <a:gd name="connsiteX2" fmla="*/ 399176 w 1347630"/>
                <a:gd name="connsiteY2" fmla="*/ 193041 h 966439"/>
                <a:gd name="connsiteX3" fmla="*/ 577767 w 1347630"/>
                <a:gd name="connsiteY3" fmla="*/ 779957 h 966439"/>
                <a:gd name="connsiteX4" fmla="*/ 774547 w 1347630"/>
                <a:gd name="connsiteY4" fmla="*/ 0 h 966439"/>
                <a:gd name="connsiteX5" fmla="*/ 914347 w 1347630"/>
                <a:gd name="connsiteY5" fmla="*/ 966439 h 966439"/>
                <a:gd name="connsiteX6" fmla="*/ 1012582 w 1347630"/>
                <a:gd name="connsiteY6" fmla="*/ 403103 h 966439"/>
                <a:gd name="connsiteX7" fmla="*/ 1347630 w 1347630"/>
                <a:gd name="connsiteY7" fmla="*/ 399914 h 966439"/>
                <a:gd name="connsiteX0" fmla="*/ 0 w 1347630"/>
                <a:gd name="connsiteY0" fmla="*/ 447437 h 966439"/>
                <a:gd name="connsiteX1" fmla="*/ 296257 w 1347630"/>
                <a:gd name="connsiteY1" fmla="*/ 451263 h 966439"/>
                <a:gd name="connsiteX2" fmla="*/ 399176 w 1347630"/>
                <a:gd name="connsiteY2" fmla="*/ 193041 h 966439"/>
                <a:gd name="connsiteX3" fmla="*/ 577767 w 1347630"/>
                <a:gd name="connsiteY3" fmla="*/ 779957 h 966439"/>
                <a:gd name="connsiteX4" fmla="*/ 774547 w 1347630"/>
                <a:gd name="connsiteY4" fmla="*/ 0 h 966439"/>
                <a:gd name="connsiteX5" fmla="*/ 914347 w 1347630"/>
                <a:gd name="connsiteY5" fmla="*/ 966439 h 966439"/>
                <a:gd name="connsiteX6" fmla="*/ 1012582 w 1347630"/>
                <a:gd name="connsiteY6" fmla="*/ 403103 h 966439"/>
                <a:gd name="connsiteX7" fmla="*/ 1105802 w 1347630"/>
                <a:gd name="connsiteY7" fmla="*/ 400437 h 966439"/>
                <a:gd name="connsiteX8" fmla="*/ 1347630 w 1347630"/>
                <a:gd name="connsiteY8" fmla="*/ 399914 h 966439"/>
                <a:gd name="connsiteX0" fmla="*/ 0 w 1347630"/>
                <a:gd name="connsiteY0" fmla="*/ 447437 h 966439"/>
                <a:gd name="connsiteX1" fmla="*/ 296257 w 1347630"/>
                <a:gd name="connsiteY1" fmla="*/ 451263 h 966439"/>
                <a:gd name="connsiteX2" fmla="*/ 399176 w 1347630"/>
                <a:gd name="connsiteY2" fmla="*/ 193041 h 966439"/>
                <a:gd name="connsiteX3" fmla="*/ 577767 w 1347630"/>
                <a:gd name="connsiteY3" fmla="*/ 779957 h 966439"/>
                <a:gd name="connsiteX4" fmla="*/ 774547 w 1347630"/>
                <a:gd name="connsiteY4" fmla="*/ 0 h 966439"/>
                <a:gd name="connsiteX5" fmla="*/ 914347 w 1347630"/>
                <a:gd name="connsiteY5" fmla="*/ 966439 h 966439"/>
                <a:gd name="connsiteX6" fmla="*/ 1037454 w 1347630"/>
                <a:gd name="connsiteY6" fmla="*/ 191689 h 966439"/>
                <a:gd name="connsiteX7" fmla="*/ 1105802 w 1347630"/>
                <a:gd name="connsiteY7" fmla="*/ 400437 h 966439"/>
                <a:gd name="connsiteX8" fmla="*/ 1347630 w 1347630"/>
                <a:gd name="connsiteY8" fmla="*/ 399914 h 966439"/>
                <a:gd name="connsiteX0" fmla="*/ 0 w 1347630"/>
                <a:gd name="connsiteY0" fmla="*/ 447437 h 966439"/>
                <a:gd name="connsiteX1" fmla="*/ 296257 w 1347630"/>
                <a:gd name="connsiteY1" fmla="*/ 451263 h 966439"/>
                <a:gd name="connsiteX2" fmla="*/ 399176 w 1347630"/>
                <a:gd name="connsiteY2" fmla="*/ 193041 h 966439"/>
                <a:gd name="connsiteX3" fmla="*/ 577767 w 1347630"/>
                <a:gd name="connsiteY3" fmla="*/ 779957 h 966439"/>
                <a:gd name="connsiteX4" fmla="*/ 774547 w 1347630"/>
                <a:gd name="connsiteY4" fmla="*/ 0 h 966439"/>
                <a:gd name="connsiteX5" fmla="*/ 914347 w 1347630"/>
                <a:gd name="connsiteY5" fmla="*/ 966439 h 966439"/>
                <a:gd name="connsiteX6" fmla="*/ 1078907 w 1347630"/>
                <a:gd name="connsiteY6" fmla="*/ 191689 h 966439"/>
                <a:gd name="connsiteX7" fmla="*/ 1105802 w 1347630"/>
                <a:gd name="connsiteY7" fmla="*/ 400437 h 966439"/>
                <a:gd name="connsiteX8" fmla="*/ 1347630 w 1347630"/>
                <a:gd name="connsiteY8" fmla="*/ 399914 h 966439"/>
                <a:gd name="connsiteX0" fmla="*/ 0 w 1347630"/>
                <a:gd name="connsiteY0" fmla="*/ 447437 h 966439"/>
                <a:gd name="connsiteX1" fmla="*/ 296257 w 1347630"/>
                <a:gd name="connsiteY1" fmla="*/ 451263 h 966439"/>
                <a:gd name="connsiteX2" fmla="*/ 399176 w 1347630"/>
                <a:gd name="connsiteY2" fmla="*/ 193041 h 966439"/>
                <a:gd name="connsiteX3" fmla="*/ 577767 w 1347630"/>
                <a:gd name="connsiteY3" fmla="*/ 779957 h 966439"/>
                <a:gd name="connsiteX4" fmla="*/ 774547 w 1347630"/>
                <a:gd name="connsiteY4" fmla="*/ 0 h 966439"/>
                <a:gd name="connsiteX5" fmla="*/ 914347 w 1347630"/>
                <a:gd name="connsiteY5" fmla="*/ 966439 h 966439"/>
                <a:gd name="connsiteX6" fmla="*/ 1078907 w 1347630"/>
                <a:gd name="connsiteY6" fmla="*/ 191689 h 966439"/>
                <a:gd name="connsiteX7" fmla="*/ 1105802 w 1347630"/>
                <a:gd name="connsiteY7" fmla="*/ 400437 h 966439"/>
                <a:gd name="connsiteX8" fmla="*/ 1172128 w 1347630"/>
                <a:gd name="connsiteY8" fmla="*/ 396291 h 966439"/>
                <a:gd name="connsiteX9" fmla="*/ 1347630 w 1347630"/>
                <a:gd name="connsiteY9" fmla="*/ 399914 h 966439"/>
                <a:gd name="connsiteX0" fmla="*/ 0 w 1347630"/>
                <a:gd name="connsiteY0" fmla="*/ 447437 h 966439"/>
                <a:gd name="connsiteX1" fmla="*/ 296257 w 1347630"/>
                <a:gd name="connsiteY1" fmla="*/ 451263 h 966439"/>
                <a:gd name="connsiteX2" fmla="*/ 399176 w 1347630"/>
                <a:gd name="connsiteY2" fmla="*/ 193041 h 966439"/>
                <a:gd name="connsiteX3" fmla="*/ 577767 w 1347630"/>
                <a:gd name="connsiteY3" fmla="*/ 779957 h 966439"/>
                <a:gd name="connsiteX4" fmla="*/ 774547 w 1347630"/>
                <a:gd name="connsiteY4" fmla="*/ 0 h 966439"/>
                <a:gd name="connsiteX5" fmla="*/ 914347 w 1347630"/>
                <a:gd name="connsiteY5" fmla="*/ 966439 h 966439"/>
                <a:gd name="connsiteX6" fmla="*/ 1078907 w 1347630"/>
                <a:gd name="connsiteY6" fmla="*/ 191689 h 966439"/>
                <a:gd name="connsiteX7" fmla="*/ 1126529 w 1347630"/>
                <a:gd name="connsiteY7" fmla="*/ 669886 h 966439"/>
                <a:gd name="connsiteX8" fmla="*/ 1172128 w 1347630"/>
                <a:gd name="connsiteY8" fmla="*/ 396291 h 966439"/>
                <a:gd name="connsiteX9" fmla="*/ 1347630 w 1347630"/>
                <a:gd name="connsiteY9" fmla="*/ 399914 h 966439"/>
                <a:gd name="connsiteX0" fmla="*/ 0 w 1459555"/>
                <a:gd name="connsiteY0" fmla="*/ 447437 h 966439"/>
                <a:gd name="connsiteX1" fmla="*/ 296257 w 1459555"/>
                <a:gd name="connsiteY1" fmla="*/ 451263 h 966439"/>
                <a:gd name="connsiteX2" fmla="*/ 399176 w 1459555"/>
                <a:gd name="connsiteY2" fmla="*/ 193041 h 966439"/>
                <a:gd name="connsiteX3" fmla="*/ 577767 w 1459555"/>
                <a:gd name="connsiteY3" fmla="*/ 779957 h 966439"/>
                <a:gd name="connsiteX4" fmla="*/ 774547 w 1459555"/>
                <a:gd name="connsiteY4" fmla="*/ 0 h 966439"/>
                <a:gd name="connsiteX5" fmla="*/ 914347 w 1459555"/>
                <a:gd name="connsiteY5" fmla="*/ 966439 h 966439"/>
                <a:gd name="connsiteX6" fmla="*/ 1078907 w 1459555"/>
                <a:gd name="connsiteY6" fmla="*/ 191689 h 966439"/>
                <a:gd name="connsiteX7" fmla="*/ 1126529 w 1459555"/>
                <a:gd name="connsiteY7" fmla="*/ 669886 h 966439"/>
                <a:gd name="connsiteX8" fmla="*/ 1172128 w 1459555"/>
                <a:gd name="connsiteY8" fmla="*/ 396291 h 966439"/>
                <a:gd name="connsiteX9" fmla="*/ 1459555 w 1459555"/>
                <a:gd name="connsiteY9" fmla="*/ 395769 h 966439"/>
                <a:gd name="connsiteX0" fmla="*/ 0 w 1459555"/>
                <a:gd name="connsiteY0" fmla="*/ 447437 h 966439"/>
                <a:gd name="connsiteX1" fmla="*/ 296257 w 1459555"/>
                <a:gd name="connsiteY1" fmla="*/ 451263 h 966439"/>
                <a:gd name="connsiteX2" fmla="*/ 399176 w 1459555"/>
                <a:gd name="connsiteY2" fmla="*/ 193041 h 966439"/>
                <a:gd name="connsiteX3" fmla="*/ 577767 w 1459555"/>
                <a:gd name="connsiteY3" fmla="*/ 779957 h 966439"/>
                <a:gd name="connsiteX4" fmla="*/ 728948 w 1459555"/>
                <a:gd name="connsiteY4" fmla="*/ 0 h 966439"/>
                <a:gd name="connsiteX5" fmla="*/ 914347 w 1459555"/>
                <a:gd name="connsiteY5" fmla="*/ 966439 h 966439"/>
                <a:gd name="connsiteX6" fmla="*/ 1078907 w 1459555"/>
                <a:gd name="connsiteY6" fmla="*/ 191689 h 966439"/>
                <a:gd name="connsiteX7" fmla="*/ 1126529 w 1459555"/>
                <a:gd name="connsiteY7" fmla="*/ 669886 h 966439"/>
                <a:gd name="connsiteX8" fmla="*/ 1172128 w 1459555"/>
                <a:gd name="connsiteY8" fmla="*/ 396291 h 966439"/>
                <a:gd name="connsiteX9" fmla="*/ 1459555 w 1459555"/>
                <a:gd name="connsiteY9" fmla="*/ 395769 h 966439"/>
                <a:gd name="connsiteX0" fmla="*/ 0 w 1459555"/>
                <a:gd name="connsiteY0" fmla="*/ 447437 h 966439"/>
                <a:gd name="connsiteX1" fmla="*/ 296257 w 1459555"/>
                <a:gd name="connsiteY1" fmla="*/ 451263 h 966439"/>
                <a:gd name="connsiteX2" fmla="*/ 399176 w 1459555"/>
                <a:gd name="connsiteY2" fmla="*/ 193041 h 966439"/>
                <a:gd name="connsiteX3" fmla="*/ 540458 w 1459555"/>
                <a:gd name="connsiteY3" fmla="*/ 721922 h 966439"/>
                <a:gd name="connsiteX4" fmla="*/ 728948 w 1459555"/>
                <a:gd name="connsiteY4" fmla="*/ 0 h 966439"/>
                <a:gd name="connsiteX5" fmla="*/ 914347 w 1459555"/>
                <a:gd name="connsiteY5" fmla="*/ 966439 h 966439"/>
                <a:gd name="connsiteX6" fmla="*/ 1078907 w 1459555"/>
                <a:gd name="connsiteY6" fmla="*/ 191689 h 966439"/>
                <a:gd name="connsiteX7" fmla="*/ 1126529 w 1459555"/>
                <a:gd name="connsiteY7" fmla="*/ 669886 h 966439"/>
                <a:gd name="connsiteX8" fmla="*/ 1172128 w 1459555"/>
                <a:gd name="connsiteY8" fmla="*/ 396291 h 966439"/>
                <a:gd name="connsiteX9" fmla="*/ 1459555 w 1459555"/>
                <a:gd name="connsiteY9" fmla="*/ 395769 h 966439"/>
                <a:gd name="connsiteX0" fmla="*/ 0 w 1459555"/>
                <a:gd name="connsiteY0" fmla="*/ 447437 h 875241"/>
                <a:gd name="connsiteX1" fmla="*/ 296257 w 1459555"/>
                <a:gd name="connsiteY1" fmla="*/ 451263 h 875241"/>
                <a:gd name="connsiteX2" fmla="*/ 399176 w 1459555"/>
                <a:gd name="connsiteY2" fmla="*/ 193041 h 875241"/>
                <a:gd name="connsiteX3" fmla="*/ 540458 w 1459555"/>
                <a:gd name="connsiteY3" fmla="*/ 721922 h 875241"/>
                <a:gd name="connsiteX4" fmla="*/ 728948 w 1459555"/>
                <a:gd name="connsiteY4" fmla="*/ 0 h 875241"/>
                <a:gd name="connsiteX5" fmla="*/ 901911 w 1459555"/>
                <a:gd name="connsiteY5" fmla="*/ 875241 h 875241"/>
                <a:gd name="connsiteX6" fmla="*/ 1078907 w 1459555"/>
                <a:gd name="connsiteY6" fmla="*/ 191689 h 875241"/>
                <a:gd name="connsiteX7" fmla="*/ 1126529 w 1459555"/>
                <a:gd name="connsiteY7" fmla="*/ 669886 h 875241"/>
                <a:gd name="connsiteX8" fmla="*/ 1172128 w 1459555"/>
                <a:gd name="connsiteY8" fmla="*/ 396291 h 875241"/>
                <a:gd name="connsiteX9" fmla="*/ 1459555 w 1459555"/>
                <a:gd name="connsiteY9" fmla="*/ 395769 h 875241"/>
                <a:gd name="connsiteX0" fmla="*/ 0 w 1459555"/>
                <a:gd name="connsiteY0" fmla="*/ 447437 h 924985"/>
                <a:gd name="connsiteX1" fmla="*/ 296257 w 1459555"/>
                <a:gd name="connsiteY1" fmla="*/ 451263 h 924985"/>
                <a:gd name="connsiteX2" fmla="*/ 399176 w 1459555"/>
                <a:gd name="connsiteY2" fmla="*/ 193041 h 924985"/>
                <a:gd name="connsiteX3" fmla="*/ 540458 w 1459555"/>
                <a:gd name="connsiteY3" fmla="*/ 721922 h 924985"/>
                <a:gd name="connsiteX4" fmla="*/ 728948 w 1459555"/>
                <a:gd name="connsiteY4" fmla="*/ 0 h 924985"/>
                <a:gd name="connsiteX5" fmla="*/ 918493 w 1459555"/>
                <a:gd name="connsiteY5" fmla="*/ 924985 h 924985"/>
                <a:gd name="connsiteX6" fmla="*/ 1078907 w 1459555"/>
                <a:gd name="connsiteY6" fmla="*/ 191689 h 924985"/>
                <a:gd name="connsiteX7" fmla="*/ 1126529 w 1459555"/>
                <a:gd name="connsiteY7" fmla="*/ 669886 h 924985"/>
                <a:gd name="connsiteX8" fmla="*/ 1172128 w 1459555"/>
                <a:gd name="connsiteY8" fmla="*/ 396291 h 924985"/>
                <a:gd name="connsiteX9" fmla="*/ 1459555 w 1459555"/>
                <a:gd name="connsiteY9" fmla="*/ 395769 h 924985"/>
                <a:gd name="connsiteX0" fmla="*/ 0 w 1459555"/>
                <a:gd name="connsiteY0" fmla="*/ 447437 h 924985"/>
                <a:gd name="connsiteX1" fmla="*/ 296257 w 1459555"/>
                <a:gd name="connsiteY1" fmla="*/ 451263 h 924985"/>
                <a:gd name="connsiteX2" fmla="*/ 399176 w 1459555"/>
                <a:gd name="connsiteY2" fmla="*/ 193041 h 924985"/>
                <a:gd name="connsiteX3" fmla="*/ 540458 w 1459555"/>
                <a:gd name="connsiteY3" fmla="*/ 721922 h 924985"/>
                <a:gd name="connsiteX4" fmla="*/ 728948 w 1459555"/>
                <a:gd name="connsiteY4" fmla="*/ 0 h 924985"/>
                <a:gd name="connsiteX5" fmla="*/ 918493 w 1459555"/>
                <a:gd name="connsiteY5" fmla="*/ 924985 h 924985"/>
                <a:gd name="connsiteX6" fmla="*/ 1078907 w 1459555"/>
                <a:gd name="connsiteY6" fmla="*/ 191689 h 924985"/>
                <a:gd name="connsiteX7" fmla="*/ 1130674 w 1459555"/>
                <a:gd name="connsiteY7" fmla="*/ 645014 h 924985"/>
                <a:gd name="connsiteX8" fmla="*/ 1172128 w 1459555"/>
                <a:gd name="connsiteY8" fmla="*/ 396291 h 924985"/>
                <a:gd name="connsiteX9" fmla="*/ 1459555 w 1459555"/>
                <a:gd name="connsiteY9" fmla="*/ 395769 h 924985"/>
                <a:gd name="connsiteX0" fmla="*/ 0 w 1459555"/>
                <a:gd name="connsiteY0" fmla="*/ 447437 h 924985"/>
                <a:gd name="connsiteX1" fmla="*/ 296257 w 1459555"/>
                <a:gd name="connsiteY1" fmla="*/ 451263 h 924985"/>
                <a:gd name="connsiteX2" fmla="*/ 399176 w 1459555"/>
                <a:gd name="connsiteY2" fmla="*/ 193041 h 924985"/>
                <a:gd name="connsiteX3" fmla="*/ 540458 w 1459555"/>
                <a:gd name="connsiteY3" fmla="*/ 721922 h 924985"/>
                <a:gd name="connsiteX4" fmla="*/ 728948 w 1459555"/>
                <a:gd name="connsiteY4" fmla="*/ 0 h 924985"/>
                <a:gd name="connsiteX5" fmla="*/ 918493 w 1459555"/>
                <a:gd name="connsiteY5" fmla="*/ 924985 h 924985"/>
                <a:gd name="connsiteX6" fmla="*/ 1078907 w 1459555"/>
                <a:gd name="connsiteY6" fmla="*/ 191689 h 924985"/>
                <a:gd name="connsiteX7" fmla="*/ 1130674 w 1459555"/>
                <a:gd name="connsiteY7" fmla="*/ 645014 h 924985"/>
                <a:gd name="connsiteX8" fmla="*/ 1197000 w 1459555"/>
                <a:gd name="connsiteY8" fmla="*/ 396291 h 924985"/>
                <a:gd name="connsiteX9" fmla="*/ 1459555 w 1459555"/>
                <a:gd name="connsiteY9" fmla="*/ 395769 h 924985"/>
                <a:gd name="connsiteX0" fmla="*/ 0 w 1459555"/>
                <a:gd name="connsiteY0" fmla="*/ 447437 h 924985"/>
                <a:gd name="connsiteX1" fmla="*/ 296257 w 1459555"/>
                <a:gd name="connsiteY1" fmla="*/ 451263 h 924985"/>
                <a:gd name="connsiteX2" fmla="*/ 399176 w 1459555"/>
                <a:gd name="connsiteY2" fmla="*/ 193041 h 924985"/>
                <a:gd name="connsiteX3" fmla="*/ 540458 w 1459555"/>
                <a:gd name="connsiteY3" fmla="*/ 721922 h 924985"/>
                <a:gd name="connsiteX4" fmla="*/ 728948 w 1459555"/>
                <a:gd name="connsiteY4" fmla="*/ 0 h 924985"/>
                <a:gd name="connsiteX5" fmla="*/ 918493 w 1459555"/>
                <a:gd name="connsiteY5" fmla="*/ 924985 h 924985"/>
                <a:gd name="connsiteX6" fmla="*/ 1035655 w 1459555"/>
                <a:gd name="connsiteY6" fmla="*/ 178381 h 924985"/>
                <a:gd name="connsiteX7" fmla="*/ 1130674 w 1459555"/>
                <a:gd name="connsiteY7" fmla="*/ 645014 h 924985"/>
                <a:gd name="connsiteX8" fmla="*/ 1197000 w 1459555"/>
                <a:gd name="connsiteY8" fmla="*/ 396291 h 924985"/>
                <a:gd name="connsiteX9" fmla="*/ 1459555 w 1459555"/>
                <a:gd name="connsiteY9" fmla="*/ 395769 h 924985"/>
                <a:gd name="connsiteX0" fmla="*/ 0 w 1459555"/>
                <a:gd name="connsiteY0" fmla="*/ 447437 h 924985"/>
                <a:gd name="connsiteX1" fmla="*/ 296257 w 1459555"/>
                <a:gd name="connsiteY1" fmla="*/ 451263 h 924985"/>
                <a:gd name="connsiteX2" fmla="*/ 399176 w 1459555"/>
                <a:gd name="connsiteY2" fmla="*/ 193041 h 924985"/>
                <a:gd name="connsiteX3" fmla="*/ 540458 w 1459555"/>
                <a:gd name="connsiteY3" fmla="*/ 721922 h 924985"/>
                <a:gd name="connsiteX4" fmla="*/ 728948 w 1459555"/>
                <a:gd name="connsiteY4" fmla="*/ 0 h 924985"/>
                <a:gd name="connsiteX5" fmla="*/ 918493 w 1459555"/>
                <a:gd name="connsiteY5" fmla="*/ 924985 h 924985"/>
                <a:gd name="connsiteX6" fmla="*/ 1022347 w 1459555"/>
                <a:gd name="connsiteY6" fmla="*/ 168401 h 924985"/>
                <a:gd name="connsiteX7" fmla="*/ 1130674 w 1459555"/>
                <a:gd name="connsiteY7" fmla="*/ 645014 h 924985"/>
                <a:gd name="connsiteX8" fmla="*/ 1197000 w 1459555"/>
                <a:gd name="connsiteY8" fmla="*/ 396291 h 924985"/>
                <a:gd name="connsiteX9" fmla="*/ 1459555 w 1459555"/>
                <a:gd name="connsiteY9" fmla="*/ 395769 h 924985"/>
                <a:gd name="connsiteX0" fmla="*/ 0 w 1459555"/>
                <a:gd name="connsiteY0" fmla="*/ 447437 h 924985"/>
                <a:gd name="connsiteX1" fmla="*/ 296257 w 1459555"/>
                <a:gd name="connsiteY1" fmla="*/ 451263 h 924985"/>
                <a:gd name="connsiteX2" fmla="*/ 412484 w 1459555"/>
                <a:gd name="connsiteY2" fmla="*/ 166426 h 924985"/>
                <a:gd name="connsiteX3" fmla="*/ 540458 w 1459555"/>
                <a:gd name="connsiteY3" fmla="*/ 721922 h 924985"/>
                <a:gd name="connsiteX4" fmla="*/ 728948 w 1459555"/>
                <a:gd name="connsiteY4" fmla="*/ 0 h 924985"/>
                <a:gd name="connsiteX5" fmla="*/ 918493 w 1459555"/>
                <a:gd name="connsiteY5" fmla="*/ 924985 h 924985"/>
                <a:gd name="connsiteX6" fmla="*/ 1022347 w 1459555"/>
                <a:gd name="connsiteY6" fmla="*/ 168401 h 924985"/>
                <a:gd name="connsiteX7" fmla="*/ 1130674 w 1459555"/>
                <a:gd name="connsiteY7" fmla="*/ 645014 h 924985"/>
                <a:gd name="connsiteX8" fmla="*/ 1197000 w 1459555"/>
                <a:gd name="connsiteY8" fmla="*/ 396291 h 924985"/>
                <a:gd name="connsiteX9" fmla="*/ 1459555 w 1459555"/>
                <a:gd name="connsiteY9" fmla="*/ 395769 h 924985"/>
                <a:gd name="connsiteX0" fmla="*/ 0 w 1459555"/>
                <a:gd name="connsiteY0" fmla="*/ 474053 h 951601"/>
                <a:gd name="connsiteX1" fmla="*/ 296257 w 1459555"/>
                <a:gd name="connsiteY1" fmla="*/ 477879 h 951601"/>
                <a:gd name="connsiteX2" fmla="*/ 412484 w 1459555"/>
                <a:gd name="connsiteY2" fmla="*/ 193042 h 951601"/>
                <a:gd name="connsiteX3" fmla="*/ 540458 w 1459555"/>
                <a:gd name="connsiteY3" fmla="*/ 748538 h 951601"/>
                <a:gd name="connsiteX4" fmla="*/ 718966 w 1459555"/>
                <a:gd name="connsiteY4" fmla="*/ 0 h 951601"/>
                <a:gd name="connsiteX5" fmla="*/ 918493 w 1459555"/>
                <a:gd name="connsiteY5" fmla="*/ 951601 h 951601"/>
                <a:gd name="connsiteX6" fmla="*/ 1022347 w 1459555"/>
                <a:gd name="connsiteY6" fmla="*/ 195017 h 951601"/>
                <a:gd name="connsiteX7" fmla="*/ 1130674 w 1459555"/>
                <a:gd name="connsiteY7" fmla="*/ 671630 h 951601"/>
                <a:gd name="connsiteX8" fmla="*/ 1197000 w 1459555"/>
                <a:gd name="connsiteY8" fmla="*/ 422907 h 951601"/>
                <a:gd name="connsiteX9" fmla="*/ 1459555 w 1459555"/>
                <a:gd name="connsiteY9" fmla="*/ 422385 h 951601"/>
                <a:gd name="connsiteX0" fmla="*/ 0 w 1459555"/>
                <a:gd name="connsiteY0" fmla="*/ 474053 h 954928"/>
                <a:gd name="connsiteX1" fmla="*/ 296257 w 1459555"/>
                <a:gd name="connsiteY1" fmla="*/ 477879 h 954928"/>
                <a:gd name="connsiteX2" fmla="*/ 412484 w 1459555"/>
                <a:gd name="connsiteY2" fmla="*/ 193042 h 954928"/>
                <a:gd name="connsiteX3" fmla="*/ 540458 w 1459555"/>
                <a:gd name="connsiteY3" fmla="*/ 748538 h 954928"/>
                <a:gd name="connsiteX4" fmla="*/ 718966 w 1459555"/>
                <a:gd name="connsiteY4" fmla="*/ 0 h 954928"/>
                <a:gd name="connsiteX5" fmla="*/ 891876 w 1459555"/>
                <a:gd name="connsiteY5" fmla="*/ 954928 h 954928"/>
                <a:gd name="connsiteX6" fmla="*/ 1022347 w 1459555"/>
                <a:gd name="connsiteY6" fmla="*/ 195017 h 954928"/>
                <a:gd name="connsiteX7" fmla="*/ 1130674 w 1459555"/>
                <a:gd name="connsiteY7" fmla="*/ 671630 h 954928"/>
                <a:gd name="connsiteX8" fmla="*/ 1197000 w 1459555"/>
                <a:gd name="connsiteY8" fmla="*/ 422907 h 954928"/>
                <a:gd name="connsiteX9" fmla="*/ 1459555 w 1459555"/>
                <a:gd name="connsiteY9" fmla="*/ 422385 h 95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9555" h="954928">
                  <a:moveTo>
                    <a:pt x="0" y="474053"/>
                  </a:moveTo>
                  <a:lnTo>
                    <a:pt x="296257" y="477879"/>
                  </a:lnTo>
                  <a:lnTo>
                    <a:pt x="412484" y="193042"/>
                  </a:lnTo>
                  <a:lnTo>
                    <a:pt x="540458" y="748538"/>
                  </a:lnTo>
                  <a:lnTo>
                    <a:pt x="718966" y="0"/>
                  </a:lnTo>
                  <a:lnTo>
                    <a:pt x="891876" y="954928"/>
                  </a:lnTo>
                  <a:lnTo>
                    <a:pt x="1022347" y="195017"/>
                  </a:lnTo>
                  <a:lnTo>
                    <a:pt x="1130674" y="671630"/>
                  </a:lnTo>
                  <a:lnTo>
                    <a:pt x="1197000" y="422907"/>
                  </a:lnTo>
                  <a:lnTo>
                    <a:pt x="1459555" y="422385"/>
                  </a:lnTo>
                </a:path>
              </a:pathLst>
            </a:custGeom>
            <a:noFill/>
            <a:ln w="76200" cap="rnd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2792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3836DEC-6847-4A18-9021-A9D91886A78E}"/>
              </a:ext>
            </a:extLst>
          </p:cNvPr>
          <p:cNvGrpSpPr/>
          <p:nvPr/>
        </p:nvGrpSpPr>
        <p:grpSpPr>
          <a:xfrm>
            <a:off x="184581" y="754412"/>
            <a:ext cx="2555429" cy="2396893"/>
            <a:chOff x="728131" y="2276872"/>
            <a:chExt cx="2763749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51BF68A7-1992-40F1-9BFE-741E7EAE165E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F3E97E-A1A3-4B37-8D92-649D5E6B03E2}"/>
                </a:ext>
              </a:extLst>
            </p:cNvPr>
            <p:cNvSpPr txBox="1"/>
            <p:nvPr/>
          </p:nvSpPr>
          <p:spPr>
            <a:xfrm>
              <a:off x="728131" y="3185929"/>
              <a:ext cx="704458" cy="69902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</a:rPr>
                <a:t>01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26F00E-41BA-4C8A-BBB9-B7DAAA2F299E}"/>
              </a:ext>
            </a:extLst>
          </p:cNvPr>
          <p:cNvSpPr txBox="1"/>
          <p:nvPr/>
        </p:nvSpPr>
        <p:spPr>
          <a:xfrm>
            <a:off x="835973" y="2068438"/>
            <a:ext cx="140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Eolian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330580-52E1-4D01-A3FB-AFD284633308}"/>
              </a:ext>
            </a:extLst>
          </p:cNvPr>
          <p:cNvGrpSpPr/>
          <p:nvPr/>
        </p:nvGrpSpPr>
        <p:grpSpPr>
          <a:xfrm>
            <a:off x="184581" y="2853802"/>
            <a:ext cx="2555429" cy="2396893"/>
            <a:chOff x="728131" y="2276872"/>
            <a:chExt cx="2763749" cy="2592288"/>
          </a:xfrm>
        </p:grpSpPr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B9631074-C075-4E7E-8711-161FF035D5B8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11B619-6CAD-4D95-B8AD-B2A9A6F66FE1}"/>
                </a:ext>
              </a:extLst>
            </p:cNvPr>
            <p:cNvSpPr txBox="1"/>
            <p:nvPr/>
          </p:nvSpPr>
          <p:spPr>
            <a:xfrm>
              <a:off x="728131" y="3185929"/>
              <a:ext cx="704458" cy="69902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/>
                  </a:solidFill>
                </a:rPr>
                <a:t>02</a:t>
              </a:r>
              <a:endParaRPr lang="ko-KR" altLang="en-US" sz="36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D3ADFB-1EEB-4672-97A0-3885A70E7169}"/>
              </a:ext>
            </a:extLst>
          </p:cNvPr>
          <p:cNvSpPr txBox="1"/>
          <p:nvPr/>
        </p:nvSpPr>
        <p:spPr>
          <a:xfrm>
            <a:off x="835973" y="4158951"/>
            <a:ext cx="140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Solar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4F8A92-F153-4258-92CD-CE9ECDB7F65B}"/>
              </a:ext>
            </a:extLst>
          </p:cNvPr>
          <p:cNvGrpSpPr/>
          <p:nvPr/>
        </p:nvGrpSpPr>
        <p:grpSpPr>
          <a:xfrm>
            <a:off x="1185234" y="3365217"/>
            <a:ext cx="708662" cy="708662"/>
            <a:chOff x="4266660" y="45289"/>
            <a:chExt cx="768290" cy="7682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57F15-ABA4-4B71-BF03-2A59254BBB33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59053A-56E8-47E7-9CF6-68099F6B6E41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93">
            <a:extLst>
              <a:ext uri="{FF2B5EF4-FFF2-40B4-BE49-F238E27FC236}">
                <a16:creationId xmlns:a16="http://schemas.microsoft.com/office/drawing/2014/main" id="{C785412F-F852-4BF6-B9C8-302F050843B9}"/>
              </a:ext>
            </a:extLst>
          </p:cNvPr>
          <p:cNvGrpSpPr/>
          <p:nvPr/>
        </p:nvGrpSpPr>
        <p:grpSpPr>
          <a:xfrm>
            <a:off x="1053385" y="1383326"/>
            <a:ext cx="976359" cy="501140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1F79C5-2A38-48B5-869A-12BDC2CE12B5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DB25FE-F02C-4986-B531-6C3D50A328DA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C232C8-518E-4F5F-8C7C-CD1C45BF8506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9" name="Content Placeholder 6">
            <a:extLst>
              <a:ext uri="{FF2B5EF4-FFF2-40B4-BE49-F238E27FC236}">
                <a16:creationId xmlns:a16="http://schemas.microsoft.com/office/drawing/2014/main" id="{EACD26DB-09ED-414D-9A64-B95CCF259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93" y="1554480"/>
            <a:ext cx="7033914" cy="37490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23A8C9-26FB-4B8A-81C8-C3166D87D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40" y="765771"/>
            <a:ext cx="5707619" cy="3042132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38C6EF48-C916-4CBE-88A9-12ED1C6B7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893" y="3436791"/>
            <a:ext cx="6241414" cy="3326641"/>
          </a:xfrm>
          <a:prstGeom prst="rect">
            <a:avLst/>
          </a:prstGeom>
        </p:spPr>
      </p:pic>
      <p:sp>
        <p:nvSpPr>
          <p:cNvPr id="44" name="Text Placeholder 61">
            <a:extLst>
              <a:ext uri="{FF2B5EF4-FFF2-40B4-BE49-F238E27FC236}">
                <a16:creationId xmlns:a16="http://schemas.microsoft.com/office/drawing/2014/main" id="{82E9B390-4BA1-4B30-B3F9-F339D4DD8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52737"/>
            <a:ext cx="11573197" cy="724247"/>
          </a:xfrm>
        </p:spPr>
        <p:txBody>
          <a:bodyPr/>
          <a:lstStyle/>
          <a:p>
            <a:r>
              <a:rPr lang="en-US" dirty="0"/>
              <a:t>Key Regions</a:t>
            </a:r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AD5A6771-C6AC-4E4F-B1D6-20122A6B6B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338" y="5561013"/>
          <a:ext cx="98107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522360" imgH="437400" progId="Package">
                  <p:embed/>
                </p:oleObj>
              </mc:Choice>
              <mc:Fallback>
                <p:oleObj name="Packager Shell Object" showAsIcon="1" r:id="rId5" imgW="522360" imgH="437400" progId="Package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AD5A6771-C6AC-4E4F-B1D6-20122A6B6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6338" y="5561013"/>
                        <a:ext cx="981075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08F80C5D-5110-4DED-897A-EDF6777B5149}"/>
              </a:ext>
            </a:extLst>
          </p:cNvPr>
          <p:cNvGrpSpPr/>
          <p:nvPr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8C03F13-0B7A-4007-BE32-5138DF223549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row: Bent 46">
              <a:extLst>
                <a:ext uri="{FF2B5EF4-FFF2-40B4-BE49-F238E27FC236}">
                  <a16:creationId xmlns:a16="http://schemas.microsoft.com/office/drawing/2014/main" id="{21C25163-A772-441D-B47C-26D0C936CB66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E09F26B-F870-4C66-9E1D-0CBD18056287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4492A9E2-B4FF-4F25-8E22-C78CF6FE4A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91" y="869494"/>
            <a:ext cx="4923446" cy="2670257"/>
          </a:xfrm>
          <a:prstGeom prst="rect">
            <a:avLst/>
          </a:prstGeom>
        </p:spPr>
      </p:pic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C49D8252-9BC5-4579-8AA1-15F3D2C4FD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9" y="3226151"/>
            <a:ext cx="6016982" cy="3207020"/>
          </a:xfrm>
          <a:prstGeom prst="rect">
            <a:avLst/>
          </a:prstGeom>
        </p:spPr>
      </p:pic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5765A692-1F7B-4749-A243-CF82C017F8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6061" y="862426"/>
          <a:ext cx="1939014" cy="823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9" imgW="1032120" imgH="437400" progId="Package">
                  <p:embed/>
                </p:oleObj>
              </mc:Choice>
              <mc:Fallback>
                <p:oleObj name="Objet d’environnement du Gestionnaire de liaisons" showAsIcon="1" r:id="rId9" imgW="1032120" imgH="437400" progId="Package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5765A692-1F7B-4749-A243-CF82C017F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56061" y="862426"/>
                        <a:ext cx="1939014" cy="823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32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3836DEC-6847-4A18-9021-A9D91886A78E}"/>
              </a:ext>
            </a:extLst>
          </p:cNvPr>
          <p:cNvGrpSpPr/>
          <p:nvPr/>
        </p:nvGrpSpPr>
        <p:grpSpPr>
          <a:xfrm>
            <a:off x="93774" y="754412"/>
            <a:ext cx="2646236" cy="2396893"/>
            <a:chOff x="629921" y="2276872"/>
            <a:chExt cx="2861959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51BF68A7-1992-40F1-9BFE-741E7EAE165E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F3E97E-A1A3-4B37-8D92-649D5E6B03E2}"/>
                </a:ext>
              </a:extLst>
            </p:cNvPr>
            <p:cNvSpPr txBox="1"/>
            <p:nvPr/>
          </p:nvSpPr>
          <p:spPr>
            <a:xfrm>
              <a:off x="629921" y="3132145"/>
              <a:ext cx="704458" cy="765593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60.5</a:t>
              </a:r>
            </a:p>
            <a:p>
              <a:pPr algn="ctr"/>
              <a:r>
                <a:rPr lang="en-US" altLang="ko-KR" sz="2000" b="1" dirty="0">
                  <a:solidFill>
                    <a:srgbClr val="0070C0"/>
                  </a:solidFill>
                </a:rPr>
                <a:t>39.8</a:t>
              </a:r>
              <a:endParaRPr lang="ko-KR" altLang="en-US" sz="2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26F00E-41BA-4C8A-BBB9-B7DAAA2F299E}"/>
              </a:ext>
            </a:extLst>
          </p:cNvPr>
          <p:cNvSpPr txBox="1"/>
          <p:nvPr/>
        </p:nvSpPr>
        <p:spPr>
          <a:xfrm>
            <a:off x="835973" y="2068438"/>
            <a:ext cx="140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Eolian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330580-52E1-4D01-A3FB-AFD284633308}"/>
              </a:ext>
            </a:extLst>
          </p:cNvPr>
          <p:cNvGrpSpPr/>
          <p:nvPr/>
        </p:nvGrpSpPr>
        <p:grpSpPr>
          <a:xfrm>
            <a:off x="150291" y="2853802"/>
            <a:ext cx="2589719" cy="2396893"/>
            <a:chOff x="691045" y="2276872"/>
            <a:chExt cx="2800835" cy="2592288"/>
          </a:xfrm>
        </p:grpSpPr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B9631074-C075-4E7E-8711-161FF035D5B8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11B619-6CAD-4D95-B8AD-B2A9A6F66FE1}"/>
                </a:ext>
              </a:extLst>
            </p:cNvPr>
            <p:cNvSpPr txBox="1"/>
            <p:nvPr/>
          </p:nvSpPr>
          <p:spPr>
            <a:xfrm>
              <a:off x="691045" y="3163516"/>
              <a:ext cx="704458" cy="765593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33.4</a:t>
              </a:r>
            </a:p>
            <a:p>
              <a:pPr algn="ctr"/>
              <a:r>
                <a:rPr lang="en-US" altLang="ko-KR" sz="2000" b="1" dirty="0">
                  <a:solidFill>
                    <a:srgbClr val="0070C0"/>
                  </a:solidFill>
                </a:rPr>
                <a:t>18.4</a:t>
              </a:r>
              <a:endParaRPr lang="ko-KR" altLang="en-US" sz="2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D3ADFB-1EEB-4672-97A0-3885A70E7169}"/>
              </a:ext>
            </a:extLst>
          </p:cNvPr>
          <p:cNvSpPr txBox="1"/>
          <p:nvPr/>
        </p:nvSpPr>
        <p:spPr>
          <a:xfrm>
            <a:off x="835973" y="4158951"/>
            <a:ext cx="140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Solar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4F8A92-F153-4258-92CD-CE9ECDB7F65B}"/>
              </a:ext>
            </a:extLst>
          </p:cNvPr>
          <p:cNvGrpSpPr/>
          <p:nvPr/>
        </p:nvGrpSpPr>
        <p:grpSpPr>
          <a:xfrm>
            <a:off x="1185234" y="3365217"/>
            <a:ext cx="708662" cy="708662"/>
            <a:chOff x="4266660" y="45289"/>
            <a:chExt cx="768290" cy="7682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57F15-ABA4-4B71-BF03-2A59254BBB33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59053A-56E8-47E7-9CF6-68099F6B6E41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93">
            <a:extLst>
              <a:ext uri="{FF2B5EF4-FFF2-40B4-BE49-F238E27FC236}">
                <a16:creationId xmlns:a16="http://schemas.microsoft.com/office/drawing/2014/main" id="{C785412F-F852-4BF6-B9C8-302F050843B9}"/>
              </a:ext>
            </a:extLst>
          </p:cNvPr>
          <p:cNvGrpSpPr/>
          <p:nvPr/>
        </p:nvGrpSpPr>
        <p:grpSpPr>
          <a:xfrm>
            <a:off x="1053385" y="1383326"/>
            <a:ext cx="976359" cy="501140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1F79C5-2A38-48B5-869A-12BDC2CE12B5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DB25FE-F02C-4986-B531-6C3D50A328DA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C232C8-518E-4F5F-8C7C-CD1C45BF8506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Text Placeholder 61">
            <a:extLst>
              <a:ext uri="{FF2B5EF4-FFF2-40B4-BE49-F238E27FC236}">
                <a16:creationId xmlns:a16="http://schemas.microsoft.com/office/drawing/2014/main" id="{82E9B390-4BA1-4B30-B3F9-F339D4DD8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/>
              <a:t>Efficiency</a:t>
            </a:r>
          </a:p>
        </p:txBody>
      </p:sp>
      <p:pic>
        <p:nvPicPr>
          <p:cNvPr id="24" name="Picture 23" descr="Chart, line chart, histogram&#10;&#10;Description automatically generated">
            <a:extLst>
              <a:ext uri="{FF2B5EF4-FFF2-40B4-BE49-F238E27FC236}">
                <a16:creationId xmlns:a16="http://schemas.microsoft.com/office/drawing/2014/main" id="{37F7CE3E-68F2-40C0-8ADD-36961FF95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05" y="1063756"/>
            <a:ext cx="7385605" cy="3936490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362ABD1A-0822-49B3-B7BA-65808B754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65" y="4158951"/>
            <a:ext cx="4054090" cy="2160809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F5185DD7-19AD-46CA-89F4-6487DC15E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22" y="4158951"/>
            <a:ext cx="4054088" cy="2160808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8933A7A7-5761-4D05-917D-8A8F72232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147" y="1502157"/>
            <a:ext cx="7572750" cy="4036237"/>
          </a:xfrm>
          <a:prstGeom prst="rect">
            <a:avLst/>
          </a:prstGeom>
        </p:spPr>
      </p:pic>
      <p:pic>
        <p:nvPicPr>
          <p:cNvPr id="33" name="Picture 3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FE65DD0-AB3D-4C0B-8485-4A50F4A35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48" y="1583200"/>
            <a:ext cx="7565747" cy="4032504"/>
          </a:xfrm>
          <a:prstGeom prst="rect">
            <a:avLst/>
          </a:prstGeom>
        </p:spPr>
      </p:pic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8AC33256-49D5-4952-B7F3-1BD37D922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849189"/>
              </p:ext>
            </p:extLst>
          </p:nvPr>
        </p:nvGraphicFramePr>
        <p:xfrm>
          <a:off x="10165398" y="450215"/>
          <a:ext cx="6556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367560" imgH="437400" progId="Package">
                  <p:embed/>
                </p:oleObj>
              </mc:Choice>
              <mc:Fallback>
                <p:oleObj name="Packager Shell Object" showAsIcon="1" r:id="rId7" imgW="367560" imgH="437400" progId="Package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8AC33256-49D5-4952-B7F3-1BD37D9229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65398" y="450215"/>
                        <a:ext cx="655637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49DF8E5-6E03-408C-B3A2-E89F4DA0CF88}"/>
              </a:ext>
            </a:extLst>
          </p:cNvPr>
          <p:cNvSpPr txBox="1"/>
          <p:nvPr/>
        </p:nvSpPr>
        <p:spPr>
          <a:xfrm>
            <a:off x="677060" y="5369455"/>
            <a:ext cx="2138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FC Average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7F32F711-3147-4BE1-8DA8-821004373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29497"/>
              </p:ext>
            </p:extLst>
          </p:nvPr>
        </p:nvGraphicFramePr>
        <p:xfrm>
          <a:off x="11017992" y="446465"/>
          <a:ext cx="655638" cy="779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9" imgW="367560" imgH="437400" progId="Package">
                  <p:embed/>
                </p:oleObj>
              </mc:Choice>
              <mc:Fallback>
                <p:oleObj name="Packager Shell Object" showAsIcon="1" r:id="rId9" imgW="367560" imgH="437400" progId="Package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7F32F711-3147-4BE1-8DA8-821004373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17992" y="446465"/>
                        <a:ext cx="655638" cy="779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583D9852-F7CB-460E-A5F7-B3C653F2DB83}"/>
              </a:ext>
            </a:extLst>
          </p:cNvPr>
          <p:cNvSpPr txBox="1"/>
          <p:nvPr/>
        </p:nvSpPr>
        <p:spPr>
          <a:xfrm>
            <a:off x="677059" y="5810797"/>
            <a:ext cx="2138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TC Average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C00CC9B5-AF54-4441-B996-C95BE68D92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01" y="1491870"/>
            <a:ext cx="7611348" cy="405681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8546437-C7DF-41EB-801F-C2E0186D2D29}"/>
              </a:ext>
            </a:extLst>
          </p:cNvPr>
          <p:cNvGrpSpPr/>
          <p:nvPr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2E96629-8DA1-47A0-9C2A-5A4284F18010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row: Bent 44">
              <a:extLst>
                <a:ext uri="{FF2B5EF4-FFF2-40B4-BE49-F238E27FC236}">
                  <a16:creationId xmlns:a16="http://schemas.microsoft.com/office/drawing/2014/main" id="{835BEFAF-7828-4C46-AE2B-452E3ED6252B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F1D6326-712E-46CA-8D36-F8B4D5E21DDB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2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541</Words>
  <Application>Microsoft Office PowerPoint</Application>
  <PresentationFormat>Widescreen</PresentationFormat>
  <Paragraphs>135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Cover and End Slide Master</vt:lpstr>
      <vt:lpstr>Contents Slide Master</vt:lpstr>
      <vt:lpstr>Section Break Slide Master</vt:lpstr>
      <vt:lpstr>Packager Shell Object</vt:lpstr>
      <vt:lpstr>Objet d’environnement du Gestionnaire de liaisons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Ekaterina Mazanchenko</cp:lastModifiedBy>
  <cp:revision>138</cp:revision>
  <dcterms:created xsi:type="dcterms:W3CDTF">2019-01-14T06:35:35Z</dcterms:created>
  <dcterms:modified xsi:type="dcterms:W3CDTF">2021-05-28T15:02:24Z</dcterms:modified>
</cp:coreProperties>
</file>